
<file path=[Content_Types].xml><?xml version="1.0" encoding="utf-8"?>
<Types xmlns="http://schemas.openxmlformats.org/package/2006/content-types">
  <Default Extension="png" ContentType="image/png"/>
  <Default Extension="emf" ContentType="image/x-emf"/>
  <Default Extension="wma" ContentType="audio/x-ms-wma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1"/>
  </p:notesMasterIdLst>
  <p:sldIdLst>
    <p:sldId id="256" r:id="rId2"/>
    <p:sldId id="473" r:id="rId3"/>
    <p:sldId id="482" r:id="rId4"/>
    <p:sldId id="492" r:id="rId5"/>
    <p:sldId id="481" r:id="rId6"/>
    <p:sldId id="434" r:id="rId7"/>
    <p:sldId id="494" r:id="rId8"/>
    <p:sldId id="484" r:id="rId9"/>
    <p:sldId id="485" r:id="rId10"/>
    <p:sldId id="486" r:id="rId11"/>
    <p:sldId id="498" r:id="rId12"/>
    <p:sldId id="488" r:id="rId13"/>
    <p:sldId id="490" r:id="rId14"/>
    <p:sldId id="491" r:id="rId15"/>
    <p:sldId id="497" r:id="rId16"/>
    <p:sldId id="499" r:id="rId17"/>
    <p:sldId id="432" r:id="rId18"/>
    <p:sldId id="480" r:id="rId19"/>
    <p:sldId id="354" r:id="rId20"/>
  </p:sldIdLst>
  <p:sldSz cx="14630400" cy="8229600"/>
  <p:notesSz cx="6858000" cy="9144000"/>
  <p:defaultTextStyle>
    <a:defPPr>
      <a:defRPr lang="en-US"/>
    </a:defPPr>
    <a:lvl1pPr algn="l" defTabSz="1304925" rtl="0" eaLnBrk="0" fontAlgn="base" hangingPunct="0">
      <a:spcBef>
        <a:spcPct val="0"/>
      </a:spcBef>
      <a:spcAft>
        <a:spcPct val="0"/>
      </a:spcAft>
      <a:defRPr sz="26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652463" indent="-195263" algn="l" defTabSz="1304925" rtl="0" eaLnBrk="0" fontAlgn="base" hangingPunct="0">
      <a:spcBef>
        <a:spcPct val="0"/>
      </a:spcBef>
      <a:spcAft>
        <a:spcPct val="0"/>
      </a:spcAft>
      <a:defRPr sz="26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1304925" indent="-390525" algn="l" defTabSz="1304925" rtl="0" eaLnBrk="0" fontAlgn="base" hangingPunct="0">
      <a:spcBef>
        <a:spcPct val="0"/>
      </a:spcBef>
      <a:spcAft>
        <a:spcPct val="0"/>
      </a:spcAft>
      <a:defRPr sz="26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958975" indent="-587375" algn="l" defTabSz="1304925" rtl="0" eaLnBrk="0" fontAlgn="base" hangingPunct="0">
      <a:spcBef>
        <a:spcPct val="0"/>
      </a:spcBef>
      <a:spcAft>
        <a:spcPct val="0"/>
      </a:spcAft>
      <a:defRPr sz="26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2611438" indent="-782638" algn="l" defTabSz="1304925" rtl="0" eaLnBrk="0" fontAlgn="base" hangingPunct="0">
      <a:spcBef>
        <a:spcPct val="0"/>
      </a:spcBef>
      <a:spcAft>
        <a:spcPct val="0"/>
      </a:spcAft>
      <a:defRPr sz="26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sz="26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sz="26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sz="26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sz="26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592">
          <p15:clr>
            <a:srgbClr val="A4A3A4"/>
          </p15:clr>
        </p15:guide>
        <p15:guide id="2" pos="4608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oom" initials="z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A20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>
      <p:cViewPr varScale="1">
        <p:scale>
          <a:sx n="62" d="100"/>
          <a:sy n="62" d="100"/>
        </p:scale>
        <p:origin x="540" y="54"/>
      </p:cViewPr>
      <p:guideLst>
        <p:guide orient="horz" pos="2592"/>
        <p:guide pos="460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5738754-D2A6-488F-8F10-C90B7017531B}" type="doc">
      <dgm:prSet loTypeId="urn:microsoft.com/office/officeart/2005/8/layout/list1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745EC2CB-A353-468F-BB17-8D24EA9416F0}">
      <dgm:prSet phldrT="[Text]" custT="1"/>
      <dgm:spPr/>
      <dgm:t>
        <a:bodyPr/>
        <a:lstStyle/>
        <a:p>
          <a:r>
            <a:rPr lang="en-US" altLang="ko-KR" sz="2800" b="1" dirty="0" smtClean="0">
              <a:solidFill>
                <a:schemeClr val="tx1"/>
              </a:solidFill>
              <a:latin typeface="Batang" panose="02030600000101010101" pitchFamily="18" charset="-127"/>
              <a:ea typeface="Batang" panose="02030600000101010101" pitchFamily="18" charset="-127"/>
              <a:cs typeface="Arial" charset="0"/>
              <a:sym typeface="Times New Roman"/>
            </a:rPr>
            <a:t>1. </a:t>
          </a:r>
          <a:r>
            <a:rPr lang="ko-KR" altLang="en-US" sz="2800" b="1" dirty="0" smtClean="0">
              <a:solidFill>
                <a:schemeClr val="tx1"/>
              </a:solidFill>
              <a:latin typeface="Batang" panose="02030600000101010101" pitchFamily="18" charset="-127"/>
              <a:ea typeface="Batang" panose="02030600000101010101" pitchFamily="18" charset="-127"/>
              <a:cs typeface="Arial" charset="0"/>
              <a:sym typeface="Times New Roman"/>
            </a:rPr>
            <a:t>지난 수업 복습 </a:t>
          </a:r>
          <a:r>
            <a:rPr lang="en-US" sz="2800" dirty="0" smtClean="0">
              <a:solidFill>
                <a:schemeClr val="tx1"/>
              </a:solidFill>
              <a:latin typeface="Batang" panose="02030600000101010101" pitchFamily="18" charset="-127"/>
              <a:ea typeface="Batang" panose="02030600000101010101" pitchFamily="18" charset="-127"/>
            </a:rPr>
            <a:t> </a:t>
          </a:r>
          <a:endParaRPr lang="en-US" sz="2800" dirty="0">
            <a:solidFill>
              <a:schemeClr val="tx1"/>
            </a:solidFill>
            <a:latin typeface="Batang" panose="02030600000101010101" pitchFamily="18" charset="-127"/>
            <a:ea typeface="Batang" panose="02030600000101010101" pitchFamily="18" charset="-127"/>
          </a:endParaRPr>
        </a:p>
      </dgm:t>
    </dgm:pt>
    <dgm:pt modelId="{69DC3881-5C60-4C62-B18D-D4C024ADEEE2}" type="parTrans" cxnId="{B4806AC1-AA4F-4895-96B3-683E6040043D}">
      <dgm:prSet/>
      <dgm:spPr/>
      <dgm:t>
        <a:bodyPr/>
        <a:lstStyle/>
        <a:p>
          <a:endParaRPr lang="en-US" sz="2800">
            <a:solidFill>
              <a:schemeClr val="tx1"/>
            </a:solidFill>
            <a:latin typeface="Batang" panose="02030600000101010101" pitchFamily="18" charset="-127"/>
            <a:ea typeface="Batang" panose="02030600000101010101" pitchFamily="18" charset="-127"/>
          </a:endParaRPr>
        </a:p>
      </dgm:t>
    </dgm:pt>
    <dgm:pt modelId="{0BB5042A-C9F1-4AB6-AFFA-DD9AAF6B8EA5}" type="sibTrans" cxnId="{B4806AC1-AA4F-4895-96B3-683E6040043D}">
      <dgm:prSet/>
      <dgm:spPr/>
      <dgm:t>
        <a:bodyPr/>
        <a:lstStyle/>
        <a:p>
          <a:endParaRPr lang="en-US" sz="2800">
            <a:solidFill>
              <a:schemeClr val="tx1"/>
            </a:solidFill>
            <a:latin typeface="Batang" panose="02030600000101010101" pitchFamily="18" charset="-127"/>
            <a:ea typeface="Batang" panose="02030600000101010101" pitchFamily="18" charset="-127"/>
          </a:endParaRPr>
        </a:p>
      </dgm:t>
    </dgm:pt>
    <dgm:pt modelId="{0EBDF63F-23AD-4E8E-A60B-31601101F949}">
      <dgm:prSet phldrT="[Text]" custT="1"/>
      <dgm:spPr/>
      <dgm:t>
        <a:bodyPr/>
        <a:lstStyle/>
        <a:p>
          <a:r>
            <a:rPr lang="en-US" altLang="ko-KR" sz="2800" b="1" dirty="0" smtClean="0">
              <a:solidFill>
                <a:schemeClr val="tx1"/>
              </a:solidFill>
              <a:latin typeface="Batang" panose="02030600000101010101" pitchFamily="18" charset="-127"/>
              <a:ea typeface="Batang" panose="02030600000101010101" pitchFamily="18" charset="-127"/>
              <a:cs typeface="Arial" charset="0"/>
              <a:sym typeface="Times New Roman"/>
            </a:rPr>
            <a:t>2. </a:t>
          </a:r>
          <a:r>
            <a:rPr lang="ko-KR" altLang="en-US" sz="2800" b="1" dirty="0" smtClean="0">
              <a:solidFill>
                <a:schemeClr val="tx1"/>
              </a:solidFill>
              <a:latin typeface="Batang" panose="02030600000101010101" pitchFamily="18" charset="-127"/>
              <a:ea typeface="Batang" panose="02030600000101010101" pitchFamily="18" charset="-127"/>
              <a:cs typeface="Arial" charset="0"/>
              <a:sym typeface="Times New Roman"/>
            </a:rPr>
            <a:t>수업 목표</a:t>
          </a:r>
          <a:endParaRPr lang="en-US" sz="2800" dirty="0">
            <a:solidFill>
              <a:schemeClr val="tx1"/>
            </a:solidFill>
            <a:latin typeface="Batang" panose="02030600000101010101" pitchFamily="18" charset="-127"/>
            <a:ea typeface="Batang" panose="02030600000101010101" pitchFamily="18" charset="-127"/>
          </a:endParaRPr>
        </a:p>
      </dgm:t>
    </dgm:pt>
    <dgm:pt modelId="{569EC5CB-B38A-4526-BF20-54E499B34D44}" type="parTrans" cxnId="{B3808239-DC7F-44C5-9C1D-6C67E3281C2E}">
      <dgm:prSet/>
      <dgm:spPr/>
      <dgm:t>
        <a:bodyPr/>
        <a:lstStyle/>
        <a:p>
          <a:endParaRPr lang="en-US" sz="2800">
            <a:solidFill>
              <a:schemeClr val="tx1"/>
            </a:solidFill>
            <a:latin typeface="Batang" panose="02030600000101010101" pitchFamily="18" charset="-127"/>
            <a:ea typeface="Batang" panose="02030600000101010101" pitchFamily="18" charset="-127"/>
          </a:endParaRPr>
        </a:p>
      </dgm:t>
    </dgm:pt>
    <dgm:pt modelId="{1536BEA6-6AF5-4925-BA39-4602EBBAE7E9}" type="sibTrans" cxnId="{B3808239-DC7F-44C5-9C1D-6C67E3281C2E}">
      <dgm:prSet/>
      <dgm:spPr/>
      <dgm:t>
        <a:bodyPr/>
        <a:lstStyle/>
        <a:p>
          <a:endParaRPr lang="en-US" sz="2800">
            <a:solidFill>
              <a:schemeClr val="tx1"/>
            </a:solidFill>
            <a:latin typeface="Batang" panose="02030600000101010101" pitchFamily="18" charset="-127"/>
            <a:ea typeface="Batang" panose="02030600000101010101" pitchFamily="18" charset="-127"/>
          </a:endParaRPr>
        </a:p>
      </dgm:t>
    </dgm:pt>
    <dgm:pt modelId="{17A3C094-10B3-4FC4-9FA0-827903A99829}">
      <dgm:prSet phldrT="[Text]" custT="1"/>
      <dgm:spPr/>
      <dgm:t>
        <a:bodyPr/>
        <a:lstStyle/>
        <a:p>
          <a:r>
            <a:rPr lang="en-US" altLang="ko-KR" sz="2800" b="1" dirty="0" smtClean="0">
              <a:solidFill>
                <a:schemeClr val="tx1"/>
              </a:solidFill>
              <a:latin typeface="Batang" panose="02030600000101010101" pitchFamily="18" charset="-127"/>
              <a:ea typeface="Batang" panose="02030600000101010101" pitchFamily="18" charset="-127"/>
              <a:cs typeface="Arial" charset="0"/>
              <a:sym typeface="Times New Roman"/>
            </a:rPr>
            <a:t>3. </a:t>
          </a:r>
          <a:r>
            <a:rPr lang="ko-KR" altLang="en-US" sz="2800" b="1" dirty="0" smtClean="0">
              <a:solidFill>
                <a:schemeClr val="tx1"/>
              </a:solidFill>
              <a:latin typeface="Batang" panose="02030600000101010101" pitchFamily="18" charset="-127"/>
              <a:ea typeface="Batang" panose="02030600000101010101" pitchFamily="18" charset="-127"/>
              <a:cs typeface="Arial" charset="0"/>
              <a:sym typeface="Times New Roman"/>
            </a:rPr>
            <a:t>듣기</a:t>
          </a:r>
          <a:r>
            <a:rPr lang="en-US" altLang="ko-KR" sz="2800" b="1" dirty="0" smtClean="0">
              <a:solidFill>
                <a:schemeClr val="tx1"/>
              </a:solidFill>
              <a:latin typeface="Batang" panose="02030600000101010101" pitchFamily="18" charset="-127"/>
              <a:ea typeface="Batang" panose="02030600000101010101" pitchFamily="18" charset="-127"/>
              <a:cs typeface="Arial" charset="0"/>
              <a:sym typeface="Times New Roman"/>
            </a:rPr>
            <a:t>: </a:t>
          </a:r>
          <a:r>
            <a:rPr lang="ko-KR" altLang="en-US" sz="2800" b="1" dirty="0" smtClean="0">
              <a:solidFill>
                <a:schemeClr val="tx1"/>
              </a:solidFill>
              <a:latin typeface="Batang" panose="02030600000101010101" pitchFamily="18" charset="-127"/>
              <a:ea typeface="Batang" panose="02030600000101010101" pitchFamily="18" charset="-127"/>
              <a:cs typeface="Arial" charset="0"/>
              <a:sym typeface="Times New Roman"/>
            </a:rPr>
            <a:t>알아봅시다</a:t>
          </a:r>
          <a:endParaRPr lang="en-US" sz="2800" dirty="0">
            <a:solidFill>
              <a:schemeClr val="tx1"/>
            </a:solidFill>
            <a:latin typeface="Batang" panose="02030600000101010101" pitchFamily="18" charset="-127"/>
            <a:ea typeface="Batang" panose="02030600000101010101" pitchFamily="18" charset="-127"/>
          </a:endParaRPr>
        </a:p>
      </dgm:t>
    </dgm:pt>
    <dgm:pt modelId="{877AF226-8330-43E9-8A69-FD30A9468F80}" type="parTrans" cxnId="{04CF6727-FBD7-4E57-9EFC-0DAE6B83F40D}">
      <dgm:prSet/>
      <dgm:spPr/>
      <dgm:t>
        <a:bodyPr/>
        <a:lstStyle/>
        <a:p>
          <a:endParaRPr lang="en-US" sz="2800">
            <a:solidFill>
              <a:schemeClr val="tx1"/>
            </a:solidFill>
            <a:latin typeface="Batang" panose="02030600000101010101" pitchFamily="18" charset="-127"/>
            <a:ea typeface="Batang" panose="02030600000101010101" pitchFamily="18" charset="-127"/>
          </a:endParaRPr>
        </a:p>
      </dgm:t>
    </dgm:pt>
    <dgm:pt modelId="{9EDF101F-C19E-40D1-A4FC-6D040B578247}" type="sibTrans" cxnId="{04CF6727-FBD7-4E57-9EFC-0DAE6B83F40D}">
      <dgm:prSet/>
      <dgm:spPr/>
      <dgm:t>
        <a:bodyPr/>
        <a:lstStyle/>
        <a:p>
          <a:endParaRPr lang="en-US" sz="2800">
            <a:solidFill>
              <a:schemeClr val="tx1"/>
            </a:solidFill>
            <a:latin typeface="Batang" panose="02030600000101010101" pitchFamily="18" charset="-127"/>
            <a:ea typeface="Batang" panose="02030600000101010101" pitchFamily="18" charset="-127"/>
          </a:endParaRPr>
        </a:p>
      </dgm:t>
    </dgm:pt>
    <dgm:pt modelId="{AA23210E-CF09-4BB0-9236-9749A7E96D19}">
      <dgm:prSet phldrT="[Text]" custT="1"/>
      <dgm:spPr/>
      <dgm:t>
        <a:bodyPr/>
        <a:lstStyle/>
        <a:p>
          <a:r>
            <a:rPr lang="en" sz="2800" b="1" dirty="0" smtClean="0">
              <a:solidFill>
                <a:schemeClr val="tx1"/>
              </a:solidFill>
              <a:latin typeface="Batang" panose="02030600000101010101" pitchFamily="18" charset="-127"/>
              <a:ea typeface="Batang" panose="02030600000101010101" pitchFamily="18" charset="-127"/>
              <a:cs typeface="Arial" charset="0"/>
              <a:sym typeface="Times New Roman"/>
            </a:rPr>
            <a:t>4. </a:t>
          </a:r>
          <a:r>
            <a:rPr lang="ko-KR" altLang="en-US" sz="2800" b="1" dirty="0" smtClean="0">
              <a:solidFill>
                <a:schemeClr val="tx1"/>
              </a:solidFill>
              <a:latin typeface="Batang" panose="02030600000101010101" pitchFamily="18" charset="-127"/>
              <a:ea typeface="Batang" panose="02030600000101010101" pitchFamily="18" charset="-127"/>
              <a:cs typeface="Arial" charset="0"/>
              <a:sym typeface="Times New Roman"/>
            </a:rPr>
            <a:t>듣기</a:t>
          </a:r>
          <a:r>
            <a:rPr lang="en-US" altLang="ko-KR" sz="2800" b="1" dirty="0" smtClean="0">
              <a:solidFill>
                <a:schemeClr val="tx1"/>
              </a:solidFill>
              <a:latin typeface="Batang" panose="02030600000101010101" pitchFamily="18" charset="-127"/>
              <a:ea typeface="Batang" panose="02030600000101010101" pitchFamily="18" charset="-127"/>
              <a:cs typeface="Arial" charset="0"/>
              <a:sym typeface="Times New Roman"/>
            </a:rPr>
            <a:t>: </a:t>
          </a:r>
          <a:r>
            <a:rPr lang="ko-KR" altLang="en-US" sz="2800" b="1" dirty="0" smtClean="0">
              <a:solidFill>
                <a:schemeClr val="tx1"/>
              </a:solidFill>
              <a:latin typeface="Batang" panose="02030600000101010101" pitchFamily="18" charset="-127"/>
              <a:ea typeface="Batang" panose="02030600000101010101" pitchFamily="18" charset="-127"/>
              <a:cs typeface="Arial" charset="0"/>
              <a:sym typeface="Times New Roman"/>
            </a:rPr>
            <a:t>이야기해봅시다</a:t>
          </a:r>
          <a:endParaRPr lang="en-US" sz="2800" dirty="0">
            <a:solidFill>
              <a:schemeClr val="tx1"/>
            </a:solidFill>
            <a:latin typeface="Batang" panose="02030600000101010101" pitchFamily="18" charset="-127"/>
            <a:ea typeface="Batang" panose="02030600000101010101" pitchFamily="18" charset="-127"/>
          </a:endParaRPr>
        </a:p>
      </dgm:t>
    </dgm:pt>
    <dgm:pt modelId="{E0E1332C-3D65-4EE7-8CCE-9E536E6B8EF1}" type="parTrans" cxnId="{E183E981-D1C3-40AE-949E-F8FC303A3770}">
      <dgm:prSet/>
      <dgm:spPr/>
      <dgm:t>
        <a:bodyPr/>
        <a:lstStyle/>
        <a:p>
          <a:endParaRPr lang="en-US" sz="2800">
            <a:solidFill>
              <a:schemeClr val="tx1"/>
            </a:solidFill>
            <a:latin typeface="Batang" panose="02030600000101010101" pitchFamily="18" charset="-127"/>
            <a:ea typeface="Batang" panose="02030600000101010101" pitchFamily="18" charset="-127"/>
          </a:endParaRPr>
        </a:p>
      </dgm:t>
    </dgm:pt>
    <dgm:pt modelId="{69F2F2D7-8A29-47B3-8A11-C3DDDFA7052A}" type="sibTrans" cxnId="{E183E981-D1C3-40AE-949E-F8FC303A3770}">
      <dgm:prSet/>
      <dgm:spPr/>
      <dgm:t>
        <a:bodyPr/>
        <a:lstStyle/>
        <a:p>
          <a:endParaRPr lang="en-US" sz="2800">
            <a:solidFill>
              <a:schemeClr val="tx1"/>
            </a:solidFill>
            <a:latin typeface="Batang" panose="02030600000101010101" pitchFamily="18" charset="-127"/>
            <a:ea typeface="Batang" panose="02030600000101010101" pitchFamily="18" charset="-127"/>
          </a:endParaRPr>
        </a:p>
      </dgm:t>
    </dgm:pt>
    <dgm:pt modelId="{B5B0E27C-9D5A-4ED8-A6B7-3AC616FAD309}">
      <dgm:prSet phldrT="[Text]" custT="1"/>
      <dgm:spPr/>
      <dgm:t>
        <a:bodyPr/>
        <a:lstStyle/>
        <a:p>
          <a:r>
            <a:rPr lang="en-US" altLang="ko-KR" sz="2800" b="1" dirty="0" smtClean="0">
              <a:solidFill>
                <a:schemeClr val="tx1"/>
              </a:solidFill>
              <a:latin typeface="Batang" panose="02030600000101010101" pitchFamily="18" charset="-127"/>
              <a:ea typeface="Batang" panose="02030600000101010101" pitchFamily="18" charset="-127"/>
              <a:cs typeface="Arial" charset="0"/>
              <a:sym typeface="Times New Roman"/>
            </a:rPr>
            <a:t>5. </a:t>
          </a:r>
          <a:r>
            <a:rPr lang="ko-KR" altLang="en-US" sz="2800" b="1" dirty="0" smtClean="0">
              <a:solidFill>
                <a:schemeClr val="tx1"/>
              </a:solidFill>
              <a:latin typeface="Batang" panose="02030600000101010101" pitchFamily="18" charset="-127"/>
              <a:ea typeface="Batang" panose="02030600000101010101" pitchFamily="18" charset="-127"/>
              <a:cs typeface="Arial" charset="0"/>
              <a:sym typeface="Times New Roman"/>
            </a:rPr>
            <a:t>문과 답</a:t>
          </a:r>
          <a:endParaRPr lang="en-US" sz="2800" dirty="0">
            <a:solidFill>
              <a:schemeClr val="tx1"/>
            </a:solidFill>
            <a:latin typeface="Batang" panose="02030600000101010101" pitchFamily="18" charset="-127"/>
            <a:ea typeface="Batang" panose="02030600000101010101" pitchFamily="18" charset="-127"/>
          </a:endParaRPr>
        </a:p>
      </dgm:t>
    </dgm:pt>
    <dgm:pt modelId="{9963A8EF-B2B4-4B05-8F3B-FAE893486C1F}" type="parTrans" cxnId="{914E722D-B606-4205-8769-FAEF1B313F46}">
      <dgm:prSet/>
      <dgm:spPr/>
      <dgm:t>
        <a:bodyPr/>
        <a:lstStyle/>
        <a:p>
          <a:endParaRPr lang="en-US" sz="2800">
            <a:solidFill>
              <a:schemeClr val="tx1"/>
            </a:solidFill>
            <a:latin typeface="Batang" panose="02030600000101010101" pitchFamily="18" charset="-127"/>
            <a:ea typeface="Batang" panose="02030600000101010101" pitchFamily="18" charset="-127"/>
          </a:endParaRPr>
        </a:p>
      </dgm:t>
    </dgm:pt>
    <dgm:pt modelId="{6E580C43-DBB8-4D31-8C56-FF68429E261F}" type="sibTrans" cxnId="{914E722D-B606-4205-8769-FAEF1B313F46}">
      <dgm:prSet/>
      <dgm:spPr/>
      <dgm:t>
        <a:bodyPr/>
        <a:lstStyle/>
        <a:p>
          <a:endParaRPr lang="en-US" sz="2800">
            <a:solidFill>
              <a:schemeClr val="tx1"/>
            </a:solidFill>
            <a:latin typeface="Batang" panose="02030600000101010101" pitchFamily="18" charset="-127"/>
            <a:ea typeface="Batang" panose="02030600000101010101" pitchFamily="18" charset="-127"/>
          </a:endParaRPr>
        </a:p>
      </dgm:t>
    </dgm:pt>
    <dgm:pt modelId="{D26C2414-261A-473A-88A2-C288ACDD2E09}">
      <dgm:prSet phldrT="[Text]" custT="1"/>
      <dgm:spPr/>
      <dgm:t>
        <a:bodyPr/>
        <a:lstStyle/>
        <a:p>
          <a:r>
            <a:rPr lang="en-US" altLang="ko-KR" sz="2800" b="1" dirty="0" smtClean="0">
              <a:solidFill>
                <a:schemeClr val="tx1"/>
              </a:solidFill>
              <a:latin typeface="Batang" panose="02030600000101010101" pitchFamily="18" charset="-127"/>
              <a:ea typeface="Batang" panose="02030600000101010101" pitchFamily="18" charset="-127"/>
              <a:cs typeface="Arial" charset="0"/>
              <a:sym typeface="Times New Roman"/>
            </a:rPr>
            <a:t>6. </a:t>
          </a:r>
          <a:r>
            <a:rPr lang="ko-KR" altLang="en-US" sz="2800" b="1" dirty="0" smtClean="0">
              <a:solidFill>
                <a:schemeClr val="tx1"/>
              </a:solidFill>
              <a:latin typeface="Batang" panose="02030600000101010101" pitchFamily="18" charset="-127"/>
              <a:ea typeface="Batang" panose="02030600000101010101" pitchFamily="18" charset="-127"/>
              <a:cs typeface="Arial" charset="0"/>
              <a:sym typeface="Times New Roman"/>
            </a:rPr>
            <a:t>숙제</a:t>
          </a:r>
          <a:endParaRPr lang="en-US" sz="2800" dirty="0">
            <a:solidFill>
              <a:schemeClr val="tx1"/>
            </a:solidFill>
            <a:latin typeface="Batang" panose="02030600000101010101" pitchFamily="18" charset="-127"/>
            <a:ea typeface="Batang" panose="02030600000101010101" pitchFamily="18" charset="-127"/>
          </a:endParaRPr>
        </a:p>
      </dgm:t>
    </dgm:pt>
    <dgm:pt modelId="{909A442B-A938-4249-88D1-47E7BFEA2D03}" type="parTrans" cxnId="{58B2DE92-E0E1-4AC4-953C-937F843F3686}">
      <dgm:prSet/>
      <dgm:spPr/>
      <dgm:t>
        <a:bodyPr/>
        <a:lstStyle/>
        <a:p>
          <a:endParaRPr lang="en-US" sz="2800">
            <a:solidFill>
              <a:schemeClr val="tx1"/>
            </a:solidFill>
            <a:latin typeface="Batang" panose="02030600000101010101" pitchFamily="18" charset="-127"/>
            <a:ea typeface="Batang" panose="02030600000101010101" pitchFamily="18" charset="-127"/>
          </a:endParaRPr>
        </a:p>
      </dgm:t>
    </dgm:pt>
    <dgm:pt modelId="{FD67CFBA-FF2D-4305-8EC8-F56D2F966CE9}" type="sibTrans" cxnId="{58B2DE92-E0E1-4AC4-953C-937F843F3686}">
      <dgm:prSet/>
      <dgm:spPr/>
      <dgm:t>
        <a:bodyPr/>
        <a:lstStyle/>
        <a:p>
          <a:endParaRPr lang="en-US" sz="2800">
            <a:solidFill>
              <a:schemeClr val="tx1"/>
            </a:solidFill>
            <a:latin typeface="Batang" panose="02030600000101010101" pitchFamily="18" charset="-127"/>
            <a:ea typeface="Batang" panose="02030600000101010101" pitchFamily="18" charset="-127"/>
          </a:endParaRPr>
        </a:p>
      </dgm:t>
    </dgm:pt>
    <dgm:pt modelId="{E9C11512-4DD5-4AAF-99C6-9B1B94464878}" type="pres">
      <dgm:prSet presAssocID="{B5738754-D2A6-488F-8F10-C90B7017531B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D1202BB-FE26-42F8-8B9E-6AA9A765B157}" type="pres">
      <dgm:prSet presAssocID="{745EC2CB-A353-468F-BB17-8D24EA9416F0}" presName="parentLin" presStyleCnt="0"/>
      <dgm:spPr/>
    </dgm:pt>
    <dgm:pt modelId="{4DB8B523-7185-46FE-9727-4F9EDD17AFC2}" type="pres">
      <dgm:prSet presAssocID="{745EC2CB-A353-468F-BB17-8D24EA9416F0}" presName="parentLeftMargin" presStyleLbl="node1" presStyleIdx="0" presStyleCnt="6"/>
      <dgm:spPr/>
      <dgm:t>
        <a:bodyPr/>
        <a:lstStyle/>
        <a:p>
          <a:endParaRPr lang="en-US"/>
        </a:p>
      </dgm:t>
    </dgm:pt>
    <dgm:pt modelId="{8E372562-929A-40E3-BDB1-D7EAC7396C72}" type="pres">
      <dgm:prSet presAssocID="{745EC2CB-A353-468F-BB17-8D24EA9416F0}" presName="parentText" presStyleLbl="node1" presStyleIdx="0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DC4693C-A542-437D-95C5-55E9BFC060D9}" type="pres">
      <dgm:prSet presAssocID="{745EC2CB-A353-468F-BB17-8D24EA9416F0}" presName="negativeSpace" presStyleCnt="0"/>
      <dgm:spPr/>
    </dgm:pt>
    <dgm:pt modelId="{09C6C2C1-2912-4554-9DA3-17DE09ABFE7A}" type="pres">
      <dgm:prSet presAssocID="{745EC2CB-A353-468F-BB17-8D24EA9416F0}" presName="childText" presStyleLbl="conFgAcc1" presStyleIdx="0" presStyleCnt="6">
        <dgm:presLayoutVars>
          <dgm:bulletEnabled val="1"/>
        </dgm:presLayoutVars>
      </dgm:prSet>
      <dgm:spPr/>
    </dgm:pt>
    <dgm:pt modelId="{A8B95C91-6FC8-48EC-B54B-DC2922145C52}" type="pres">
      <dgm:prSet presAssocID="{0BB5042A-C9F1-4AB6-AFFA-DD9AAF6B8EA5}" presName="spaceBetweenRectangles" presStyleCnt="0"/>
      <dgm:spPr/>
    </dgm:pt>
    <dgm:pt modelId="{800AB875-5964-44AD-A835-6E403AB42899}" type="pres">
      <dgm:prSet presAssocID="{0EBDF63F-23AD-4E8E-A60B-31601101F949}" presName="parentLin" presStyleCnt="0"/>
      <dgm:spPr/>
    </dgm:pt>
    <dgm:pt modelId="{35836669-905C-48E4-8E78-51D03EFDAEAF}" type="pres">
      <dgm:prSet presAssocID="{0EBDF63F-23AD-4E8E-A60B-31601101F949}" presName="parentLeftMargin" presStyleLbl="node1" presStyleIdx="0" presStyleCnt="6"/>
      <dgm:spPr/>
      <dgm:t>
        <a:bodyPr/>
        <a:lstStyle/>
        <a:p>
          <a:endParaRPr lang="en-US"/>
        </a:p>
      </dgm:t>
    </dgm:pt>
    <dgm:pt modelId="{D047A474-FA89-4E48-9632-30BFCDDCEC2C}" type="pres">
      <dgm:prSet presAssocID="{0EBDF63F-23AD-4E8E-A60B-31601101F949}" presName="parentText" presStyleLbl="node1" presStyleIdx="1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B803A10-88C1-4264-8646-5AD3BA0DDD1F}" type="pres">
      <dgm:prSet presAssocID="{0EBDF63F-23AD-4E8E-A60B-31601101F949}" presName="negativeSpace" presStyleCnt="0"/>
      <dgm:spPr/>
    </dgm:pt>
    <dgm:pt modelId="{41B524F0-8FE1-4DAA-B1FD-947191E7C5A1}" type="pres">
      <dgm:prSet presAssocID="{0EBDF63F-23AD-4E8E-A60B-31601101F949}" presName="childText" presStyleLbl="conFgAcc1" presStyleIdx="1" presStyleCnt="6">
        <dgm:presLayoutVars>
          <dgm:bulletEnabled val="1"/>
        </dgm:presLayoutVars>
      </dgm:prSet>
      <dgm:spPr/>
    </dgm:pt>
    <dgm:pt modelId="{C9799A73-274C-4540-AFC5-318DF50BDA41}" type="pres">
      <dgm:prSet presAssocID="{1536BEA6-6AF5-4925-BA39-4602EBBAE7E9}" presName="spaceBetweenRectangles" presStyleCnt="0"/>
      <dgm:spPr/>
    </dgm:pt>
    <dgm:pt modelId="{22B3CB50-7934-4B6E-9556-F40E88C75543}" type="pres">
      <dgm:prSet presAssocID="{17A3C094-10B3-4FC4-9FA0-827903A99829}" presName="parentLin" presStyleCnt="0"/>
      <dgm:spPr/>
    </dgm:pt>
    <dgm:pt modelId="{CE5C3A23-122E-4150-8D4F-9C577E979DE9}" type="pres">
      <dgm:prSet presAssocID="{17A3C094-10B3-4FC4-9FA0-827903A99829}" presName="parentLeftMargin" presStyleLbl="node1" presStyleIdx="1" presStyleCnt="6"/>
      <dgm:spPr/>
      <dgm:t>
        <a:bodyPr/>
        <a:lstStyle/>
        <a:p>
          <a:endParaRPr lang="en-US"/>
        </a:p>
      </dgm:t>
    </dgm:pt>
    <dgm:pt modelId="{64D6EBDB-D724-4811-BEBB-60A9179074E7}" type="pres">
      <dgm:prSet presAssocID="{17A3C094-10B3-4FC4-9FA0-827903A99829}" presName="parentText" presStyleLbl="node1" presStyleIdx="2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8AEC378-3D88-416B-866E-560B6426D65A}" type="pres">
      <dgm:prSet presAssocID="{17A3C094-10B3-4FC4-9FA0-827903A99829}" presName="negativeSpace" presStyleCnt="0"/>
      <dgm:spPr/>
    </dgm:pt>
    <dgm:pt modelId="{B65CC6F0-9EE5-4E9A-A664-A4F558192DA3}" type="pres">
      <dgm:prSet presAssocID="{17A3C094-10B3-4FC4-9FA0-827903A99829}" presName="childText" presStyleLbl="conFgAcc1" presStyleIdx="2" presStyleCnt="6">
        <dgm:presLayoutVars>
          <dgm:bulletEnabled val="1"/>
        </dgm:presLayoutVars>
      </dgm:prSet>
      <dgm:spPr/>
    </dgm:pt>
    <dgm:pt modelId="{D98AB7FB-28A0-4176-9B4C-14B891A73822}" type="pres">
      <dgm:prSet presAssocID="{9EDF101F-C19E-40D1-A4FC-6D040B578247}" presName="spaceBetweenRectangles" presStyleCnt="0"/>
      <dgm:spPr/>
    </dgm:pt>
    <dgm:pt modelId="{86A8721A-B9AF-4074-9139-9131E33EFBDB}" type="pres">
      <dgm:prSet presAssocID="{AA23210E-CF09-4BB0-9236-9749A7E96D19}" presName="parentLin" presStyleCnt="0"/>
      <dgm:spPr/>
    </dgm:pt>
    <dgm:pt modelId="{77A3542A-4590-442E-BFDE-35CAB8AE5615}" type="pres">
      <dgm:prSet presAssocID="{AA23210E-CF09-4BB0-9236-9749A7E96D19}" presName="parentLeftMargin" presStyleLbl="node1" presStyleIdx="2" presStyleCnt="6"/>
      <dgm:spPr/>
      <dgm:t>
        <a:bodyPr/>
        <a:lstStyle/>
        <a:p>
          <a:endParaRPr lang="en-US"/>
        </a:p>
      </dgm:t>
    </dgm:pt>
    <dgm:pt modelId="{DC019468-3544-45E3-B819-FD5F6502077C}" type="pres">
      <dgm:prSet presAssocID="{AA23210E-CF09-4BB0-9236-9749A7E96D19}" presName="parentText" presStyleLbl="node1" presStyleIdx="3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0B0216C-60AE-4E05-8AD4-8383AB279559}" type="pres">
      <dgm:prSet presAssocID="{AA23210E-CF09-4BB0-9236-9749A7E96D19}" presName="negativeSpace" presStyleCnt="0"/>
      <dgm:spPr/>
    </dgm:pt>
    <dgm:pt modelId="{0647E822-A674-4C6E-8810-6E7681A22E4B}" type="pres">
      <dgm:prSet presAssocID="{AA23210E-CF09-4BB0-9236-9749A7E96D19}" presName="childText" presStyleLbl="conFgAcc1" presStyleIdx="3" presStyleCnt="6">
        <dgm:presLayoutVars>
          <dgm:bulletEnabled val="1"/>
        </dgm:presLayoutVars>
      </dgm:prSet>
      <dgm:spPr/>
    </dgm:pt>
    <dgm:pt modelId="{4DB763EA-2AF0-49AD-BEDB-B77A1AA6A34B}" type="pres">
      <dgm:prSet presAssocID="{69F2F2D7-8A29-47B3-8A11-C3DDDFA7052A}" presName="spaceBetweenRectangles" presStyleCnt="0"/>
      <dgm:spPr/>
    </dgm:pt>
    <dgm:pt modelId="{9CCDD0E8-6C94-488C-A415-301B2F2B41A3}" type="pres">
      <dgm:prSet presAssocID="{B5B0E27C-9D5A-4ED8-A6B7-3AC616FAD309}" presName="parentLin" presStyleCnt="0"/>
      <dgm:spPr/>
    </dgm:pt>
    <dgm:pt modelId="{967A010F-E815-4B07-9ED8-A3EE40FEB2D8}" type="pres">
      <dgm:prSet presAssocID="{B5B0E27C-9D5A-4ED8-A6B7-3AC616FAD309}" presName="parentLeftMargin" presStyleLbl="node1" presStyleIdx="3" presStyleCnt="6"/>
      <dgm:spPr/>
      <dgm:t>
        <a:bodyPr/>
        <a:lstStyle/>
        <a:p>
          <a:endParaRPr lang="en-US"/>
        </a:p>
      </dgm:t>
    </dgm:pt>
    <dgm:pt modelId="{3122173F-4C1C-435A-AC1D-6FE3CB4824F9}" type="pres">
      <dgm:prSet presAssocID="{B5B0E27C-9D5A-4ED8-A6B7-3AC616FAD309}" presName="parentText" presStyleLbl="node1" presStyleIdx="4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7172063-F818-45F3-8CA4-6F49DCC9E426}" type="pres">
      <dgm:prSet presAssocID="{B5B0E27C-9D5A-4ED8-A6B7-3AC616FAD309}" presName="negativeSpace" presStyleCnt="0"/>
      <dgm:spPr/>
    </dgm:pt>
    <dgm:pt modelId="{68D885AE-B609-480F-B146-64C1361AED87}" type="pres">
      <dgm:prSet presAssocID="{B5B0E27C-9D5A-4ED8-A6B7-3AC616FAD309}" presName="childText" presStyleLbl="conFgAcc1" presStyleIdx="4" presStyleCnt="6">
        <dgm:presLayoutVars>
          <dgm:bulletEnabled val="1"/>
        </dgm:presLayoutVars>
      </dgm:prSet>
      <dgm:spPr/>
    </dgm:pt>
    <dgm:pt modelId="{C9225324-CE2E-4F2B-A822-CDFBCD77038E}" type="pres">
      <dgm:prSet presAssocID="{6E580C43-DBB8-4D31-8C56-FF68429E261F}" presName="spaceBetweenRectangles" presStyleCnt="0"/>
      <dgm:spPr/>
    </dgm:pt>
    <dgm:pt modelId="{6C1F931A-925C-4781-8E74-561E917B4DA6}" type="pres">
      <dgm:prSet presAssocID="{D26C2414-261A-473A-88A2-C288ACDD2E09}" presName="parentLin" presStyleCnt="0"/>
      <dgm:spPr/>
    </dgm:pt>
    <dgm:pt modelId="{3D799A7E-D186-400F-8CDF-79777F468A65}" type="pres">
      <dgm:prSet presAssocID="{D26C2414-261A-473A-88A2-C288ACDD2E09}" presName="parentLeftMargin" presStyleLbl="node1" presStyleIdx="4" presStyleCnt="6"/>
      <dgm:spPr/>
      <dgm:t>
        <a:bodyPr/>
        <a:lstStyle/>
        <a:p>
          <a:endParaRPr lang="en-US"/>
        </a:p>
      </dgm:t>
    </dgm:pt>
    <dgm:pt modelId="{6F76FB2A-9705-45F3-A6A6-E67928AE2AF2}" type="pres">
      <dgm:prSet presAssocID="{D26C2414-261A-473A-88A2-C288ACDD2E09}" presName="parentText" presStyleLbl="node1" presStyleIdx="5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A02B502-3D09-4CF6-ACD4-0ADB679B0589}" type="pres">
      <dgm:prSet presAssocID="{D26C2414-261A-473A-88A2-C288ACDD2E09}" presName="negativeSpace" presStyleCnt="0"/>
      <dgm:spPr/>
    </dgm:pt>
    <dgm:pt modelId="{E2A0A7EC-630E-40B4-8B90-2DA11E972DCA}" type="pres">
      <dgm:prSet presAssocID="{D26C2414-261A-473A-88A2-C288ACDD2E09}" presName="childText" presStyleLbl="conFgAcc1" presStyleIdx="5" presStyleCnt="6">
        <dgm:presLayoutVars>
          <dgm:bulletEnabled val="1"/>
        </dgm:presLayoutVars>
      </dgm:prSet>
      <dgm:spPr/>
    </dgm:pt>
  </dgm:ptLst>
  <dgm:cxnLst>
    <dgm:cxn modelId="{54D23F1E-ACB8-44AE-B7FA-5329C4E7C41B}" type="presOf" srcId="{B5B0E27C-9D5A-4ED8-A6B7-3AC616FAD309}" destId="{3122173F-4C1C-435A-AC1D-6FE3CB4824F9}" srcOrd="1" destOrd="0" presId="urn:microsoft.com/office/officeart/2005/8/layout/list1"/>
    <dgm:cxn modelId="{06BEF9F0-226E-4521-83FA-FB878586B944}" type="presOf" srcId="{B5738754-D2A6-488F-8F10-C90B7017531B}" destId="{E9C11512-4DD5-4AAF-99C6-9B1B94464878}" srcOrd="0" destOrd="0" presId="urn:microsoft.com/office/officeart/2005/8/layout/list1"/>
    <dgm:cxn modelId="{B3808239-DC7F-44C5-9C1D-6C67E3281C2E}" srcId="{B5738754-D2A6-488F-8F10-C90B7017531B}" destId="{0EBDF63F-23AD-4E8E-A60B-31601101F949}" srcOrd="1" destOrd="0" parTransId="{569EC5CB-B38A-4526-BF20-54E499B34D44}" sibTransId="{1536BEA6-6AF5-4925-BA39-4602EBBAE7E9}"/>
    <dgm:cxn modelId="{E183E981-D1C3-40AE-949E-F8FC303A3770}" srcId="{B5738754-D2A6-488F-8F10-C90B7017531B}" destId="{AA23210E-CF09-4BB0-9236-9749A7E96D19}" srcOrd="3" destOrd="0" parTransId="{E0E1332C-3D65-4EE7-8CCE-9E536E6B8EF1}" sibTransId="{69F2F2D7-8A29-47B3-8A11-C3DDDFA7052A}"/>
    <dgm:cxn modelId="{DAF8AE5E-5D15-44F9-AB93-F7D23DC61621}" type="presOf" srcId="{0EBDF63F-23AD-4E8E-A60B-31601101F949}" destId="{35836669-905C-48E4-8E78-51D03EFDAEAF}" srcOrd="0" destOrd="0" presId="urn:microsoft.com/office/officeart/2005/8/layout/list1"/>
    <dgm:cxn modelId="{2F42AF51-4674-4C34-A40C-A96F2488FBFB}" type="presOf" srcId="{0EBDF63F-23AD-4E8E-A60B-31601101F949}" destId="{D047A474-FA89-4E48-9632-30BFCDDCEC2C}" srcOrd="1" destOrd="0" presId="urn:microsoft.com/office/officeart/2005/8/layout/list1"/>
    <dgm:cxn modelId="{B4806AC1-AA4F-4895-96B3-683E6040043D}" srcId="{B5738754-D2A6-488F-8F10-C90B7017531B}" destId="{745EC2CB-A353-468F-BB17-8D24EA9416F0}" srcOrd="0" destOrd="0" parTransId="{69DC3881-5C60-4C62-B18D-D4C024ADEEE2}" sibTransId="{0BB5042A-C9F1-4AB6-AFFA-DD9AAF6B8EA5}"/>
    <dgm:cxn modelId="{EDA3E9C4-A2C2-424A-9A1A-D0BE3633561A}" type="presOf" srcId="{AA23210E-CF09-4BB0-9236-9749A7E96D19}" destId="{DC019468-3544-45E3-B819-FD5F6502077C}" srcOrd="1" destOrd="0" presId="urn:microsoft.com/office/officeart/2005/8/layout/list1"/>
    <dgm:cxn modelId="{35BC7AA0-06D5-4861-B57E-61552566A0AC}" type="presOf" srcId="{D26C2414-261A-473A-88A2-C288ACDD2E09}" destId="{3D799A7E-D186-400F-8CDF-79777F468A65}" srcOrd="0" destOrd="0" presId="urn:microsoft.com/office/officeart/2005/8/layout/list1"/>
    <dgm:cxn modelId="{914E722D-B606-4205-8769-FAEF1B313F46}" srcId="{B5738754-D2A6-488F-8F10-C90B7017531B}" destId="{B5B0E27C-9D5A-4ED8-A6B7-3AC616FAD309}" srcOrd="4" destOrd="0" parTransId="{9963A8EF-B2B4-4B05-8F3B-FAE893486C1F}" sibTransId="{6E580C43-DBB8-4D31-8C56-FF68429E261F}"/>
    <dgm:cxn modelId="{E9BB03A8-E1CB-4235-AD0D-C47CA52A2CAF}" type="presOf" srcId="{B5B0E27C-9D5A-4ED8-A6B7-3AC616FAD309}" destId="{967A010F-E815-4B07-9ED8-A3EE40FEB2D8}" srcOrd="0" destOrd="0" presId="urn:microsoft.com/office/officeart/2005/8/layout/list1"/>
    <dgm:cxn modelId="{A1367E1E-DDFC-4B73-838C-7D265EB6850A}" type="presOf" srcId="{D26C2414-261A-473A-88A2-C288ACDD2E09}" destId="{6F76FB2A-9705-45F3-A6A6-E67928AE2AF2}" srcOrd="1" destOrd="0" presId="urn:microsoft.com/office/officeart/2005/8/layout/list1"/>
    <dgm:cxn modelId="{2BCC3EEB-32F3-45EF-9CFD-9DCFEA8D6581}" type="presOf" srcId="{745EC2CB-A353-468F-BB17-8D24EA9416F0}" destId="{8E372562-929A-40E3-BDB1-D7EAC7396C72}" srcOrd="1" destOrd="0" presId="urn:microsoft.com/office/officeart/2005/8/layout/list1"/>
    <dgm:cxn modelId="{F25D7BF9-6C0A-4AEB-ABB3-264B9C953DD6}" type="presOf" srcId="{745EC2CB-A353-468F-BB17-8D24EA9416F0}" destId="{4DB8B523-7185-46FE-9727-4F9EDD17AFC2}" srcOrd="0" destOrd="0" presId="urn:microsoft.com/office/officeart/2005/8/layout/list1"/>
    <dgm:cxn modelId="{B0A11FE9-95CE-42DC-8CC3-C4CD69C15071}" type="presOf" srcId="{17A3C094-10B3-4FC4-9FA0-827903A99829}" destId="{64D6EBDB-D724-4811-BEBB-60A9179074E7}" srcOrd="1" destOrd="0" presId="urn:microsoft.com/office/officeart/2005/8/layout/list1"/>
    <dgm:cxn modelId="{3211541E-2A7C-4DBE-A5C6-5E1E944C5A08}" type="presOf" srcId="{17A3C094-10B3-4FC4-9FA0-827903A99829}" destId="{CE5C3A23-122E-4150-8D4F-9C577E979DE9}" srcOrd="0" destOrd="0" presId="urn:microsoft.com/office/officeart/2005/8/layout/list1"/>
    <dgm:cxn modelId="{28FB0B8A-3153-4D2E-A38A-4FD3E685C55F}" type="presOf" srcId="{AA23210E-CF09-4BB0-9236-9749A7E96D19}" destId="{77A3542A-4590-442E-BFDE-35CAB8AE5615}" srcOrd="0" destOrd="0" presId="urn:microsoft.com/office/officeart/2005/8/layout/list1"/>
    <dgm:cxn modelId="{58B2DE92-E0E1-4AC4-953C-937F843F3686}" srcId="{B5738754-D2A6-488F-8F10-C90B7017531B}" destId="{D26C2414-261A-473A-88A2-C288ACDD2E09}" srcOrd="5" destOrd="0" parTransId="{909A442B-A938-4249-88D1-47E7BFEA2D03}" sibTransId="{FD67CFBA-FF2D-4305-8EC8-F56D2F966CE9}"/>
    <dgm:cxn modelId="{04CF6727-FBD7-4E57-9EFC-0DAE6B83F40D}" srcId="{B5738754-D2A6-488F-8F10-C90B7017531B}" destId="{17A3C094-10B3-4FC4-9FA0-827903A99829}" srcOrd="2" destOrd="0" parTransId="{877AF226-8330-43E9-8A69-FD30A9468F80}" sibTransId="{9EDF101F-C19E-40D1-A4FC-6D040B578247}"/>
    <dgm:cxn modelId="{F308278F-A2D6-4669-A493-D129452FC67F}" type="presParOf" srcId="{E9C11512-4DD5-4AAF-99C6-9B1B94464878}" destId="{8D1202BB-FE26-42F8-8B9E-6AA9A765B157}" srcOrd="0" destOrd="0" presId="urn:microsoft.com/office/officeart/2005/8/layout/list1"/>
    <dgm:cxn modelId="{2BB38FBC-4EB4-4478-A6E6-62AB6FB4FAC5}" type="presParOf" srcId="{8D1202BB-FE26-42F8-8B9E-6AA9A765B157}" destId="{4DB8B523-7185-46FE-9727-4F9EDD17AFC2}" srcOrd="0" destOrd="0" presId="urn:microsoft.com/office/officeart/2005/8/layout/list1"/>
    <dgm:cxn modelId="{EBD6EED8-5E9A-4279-98D9-DF985CDE3C2F}" type="presParOf" srcId="{8D1202BB-FE26-42F8-8B9E-6AA9A765B157}" destId="{8E372562-929A-40E3-BDB1-D7EAC7396C72}" srcOrd="1" destOrd="0" presId="urn:microsoft.com/office/officeart/2005/8/layout/list1"/>
    <dgm:cxn modelId="{9273F8F9-951A-4B00-9CC3-9132DB359D57}" type="presParOf" srcId="{E9C11512-4DD5-4AAF-99C6-9B1B94464878}" destId="{9DC4693C-A542-437D-95C5-55E9BFC060D9}" srcOrd="1" destOrd="0" presId="urn:microsoft.com/office/officeart/2005/8/layout/list1"/>
    <dgm:cxn modelId="{28DF0C52-80EC-4216-8CB6-B2F9AD7C0EDF}" type="presParOf" srcId="{E9C11512-4DD5-4AAF-99C6-9B1B94464878}" destId="{09C6C2C1-2912-4554-9DA3-17DE09ABFE7A}" srcOrd="2" destOrd="0" presId="urn:microsoft.com/office/officeart/2005/8/layout/list1"/>
    <dgm:cxn modelId="{67C26EC9-DFC0-4828-B306-DA9D71F6EC2E}" type="presParOf" srcId="{E9C11512-4DD5-4AAF-99C6-9B1B94464878}" destId="{A8B95C91-6FC8-48EC-B54B-DC2922145C52}" srcOrd="3" destOrd="0" presId="urn:microsoft.com/office/officeart/2005/8/layout/list1"/>
    <dgm:cxn modelId="{3DB3FC03-7979-407E-9548-14F257D778BF}" type="presParOf" srcId="{E9C11512-4DD5-4AAF-99C6-9B1B94464878}" destId="{800AB875-5964-44AD-A835-6E403AB42899}" srcOrd="4" destOrd="0" presId="urn:microsoft.com/office/officeart/2005/8/layout/list1"/>
    <dgm:cxn modelId="{C6EB51EC-54E9-4757-914E-8FE3C5FF51C4}" type="presParOf" srcId="{800AB875-5964-44AD-A835-6E403AB42899}" destId="{35836669-905C-48E4-8E78-51D03EFDAEAF}" srcOrd="0" destOrd="0" presId="urn:microsoft.com/office/officeart/2005/8/layout/list1"/>
    <dgm:cxn modelId="{BC67A976-4A4C-4784-888D-128A82C99229}" type="presParOf" srcId="{800AB875-5964-44AD-A835-6E403AB42899}" destId="{D047A474-FA89-4E48-9632-30BFCDDCEC2C}" srcOrd="1" destOrd="0" presId="urn:microsoft.com/office/officeart/2005/8/layout/list1"/>
    <dgm:cxn modelId="{1576DB90-5CCA-4146-AB91-B40322BBB60C}" type="presParOf" srcId="{E9C11512-4DD5-4AAF-99C6-9B1B94464878}" destId="{6B803A10-88C1-4264-8646-5AD3BA0DDD1F}" srcOrd="5" destOrd="0" presId="urn:microsoft.com/office/officeart/2005/8/layout/list1"/>
    <dgm:cxn modelId="{AEEEFA7F-C633-4593-8252-9FA8CA17B44F}" type="presParOf" srcId="{E9C11512-4DD5-4AAF-99C6-9B1B94464878}" destId="{41B524F0-8FE1-4DAA-B1FD-947191E7C5A1}" srcOrd="6" destOrd="0" presId="urn:microsoft.com/office/officeart/2005/8/layout/list1"/>
    <dgm:cxn modelId="{8B13C251-1586-4466-9F67-62587C4A7286}" type="presParOf" srcId="{E9C11512-4DD5-4AAF-99C6-9B1B94464878}" destId="{C9799A73-274C-4540-AFC5-318DF50BDA41}" srcOrd="7" destOrd="0" presId="urn:microsoft.com/office/officeart/2005/8/layout/list1"/>
    <dgm:cxn modelId="{494908E2-1C91-43BD-9C82-C87F9524D878}" type="presParOf" srcId="{E9C11512-4DD5-4AAF-99C6-9B1B94464878}" destId="{22B3CB50-7934-4B6E-9556-F40E88C75543}" srcOrd="8" destOrd="0" presId="urn:microsoft.com/office/officeart/2005/8/layout/list1"/>
    <dgm:cxn modelId="{7BBE4FC9-53BE-4326-8B19-9DA6C498FCD3}" type="presParOf" srcId="{22B3CB50-7934-4B6E-9556-F40E88C75543}" destId="{CE5C3A23-122E-4150-8D4F-9C577E979DE9}" srcOrd="0" destOrd="0" presId="urn:microsoft.com/office/officeart/2005/8/layout/list1"/>
    <dgm:cxn modelId="{191EE97B-0E4F-48AB-B0BA-1C6C403D1547}" type="presParOf" srcId="{22B3CB50-7934-4B6E-9556-F40E88C75543}" destId="{64D6EBDB-D724-4811-BEBB-60A9179074E7}" srcOrd="1" destOrd="0" presId="urn:microsoft.com/office/officeart/2005/8/layout/list1"/>
    <dgm:cxn modelId="{1DE2C9B2-C128-43A6-BC0A-A90FEDE453AE}" type="presParOf" srcId="{E9C11512-4DD5-4AAF-99C6-9B1B94464878}" destId="{58AEC378-3D88-416B-866E-560B6426D65A}" srcOrd="9" destOrd="0" presId="urn:microsoft.com/office/officeart/2005/8/layout/list1"/>
    <dgm:cxn modelId="{C043D65A-EC88-49C2-A89F-5C65CD3B4CEB}" type="presParOf" srcId="{E9C11512-4DD5-4AAF-99C6-9B1B94464878}" destId="{B65CC6F0-9EE5-4E9A-A664-A4F558192DA3}" srcOrd="10" destOrd="0" presId="urn:microsoft.com/office/officeart/2005/8/layout/list1"/>
    <dgm:cxn modelId="{B1BD60F6-D3FC-4478-92BF-A6B04E2C3B62}" type="presParOf" srcId="{E9C11512-4DD5-4AAF-99C6-9B1B94464878}" destId="{D98AB7FB-28A0-4176-9B4C-14B891A73822}" srcOrd="11" destOrd="0" presId="urn:microsoft.com/office/officeart/2005/8/layout/list1"/>
    <dgm:cxn modelId="{8232146E-956E-4B35-AA08-D6314ACF4676}" type="presParOf" srcId="{E9C11512-4DD5-4AAF-99C6-9B1B94464878}" destId="{86A8721A-B9AF-4074-9139-9131E33EFBDB}" srcOrd="12" destOrd="0" presId="urn:microsoft.com/office/officeart/2005/8/layout/list1"/>
    <dgm:cxn modelId="{C81568AB-FE49-467A-A29C-4182981A97CF}" type="presParOf" srcId="{86A8721A-B9AF-4074-9139-9131E33EFBDB}" destId="{77A3542A-4590-442E-BFDE-35CAB8AE5615}" srcOrd="0" destOrd="0" presId="urn:microsoft.com/office/officeart/2005/8/layout/list1"/>
    <dgm:cxn modelId="{2F6529CC-782A-4AA5-B62B-5799F073A7F0}" type="presParOf" srcId="{86A8721A-B9AF-4074-9139-9131E33EFBDB}" destId="{DC019468-3544-45E3-B819-FD5F6502077C}" srcOrd="1" destOrd="0" presId="urn:microsoft.com/office/officeart/2005/8/layout/list1"/>
    <dgm:cxn modelId="{325653C0-6161-4D33-B83F-7207A6BFB845}" type="presParOf" srcId="{E9C11512-4DD5-4AAF-99C6-9B1B94464878}" destId="{10B0216C-60AE-4E05-8AD4-8383AB279559}" srcOrd="13" destOrd="0" presId="urn:microsoft.com/office/officeart/2005/8/layout/list1"/>
    <dgm:cxn modelId="{34D9A6F2-369B-4824-9C30-FC54E50B00F7}" type="presParOf" srcId="{E9C11512-4DD5-4AAF-99C6-9B1B94464878}" destId="{0647E822-A674-4C6E-8810-6E7681A22E4B}" srcOrd="14" destOrd="0" presId="urn:microsoft.com/office/officeart/2005/8/layout/list1"/>
    <dgm:cxn modelId="{ACEBCB2B-CB96-4640-97BC-F1832FB0788D}" type="presParOf" srcId="{E9C11512-4DD5-4AAF-99C6-9B1B94464878}" destId="{4DB763EA-2AF0-49AD-BEDB-B77A1AA6A34B}" srcOrd="15" destOrd="0" presId="urn:microsoft.com/office/officeart/2005/8/layout/list1"/>
    <dgm:cxn modelId="{9E62A0D7-87E3-4CB3-8D1B-F404231E3F78}" type="presParOf" srcId="{E9C11512-4DD5-4AAF-99C6-9B1B94464878}" destId="{9CCDD0E8-6C94-488C-A415-301B2F2B41A3}" srcOrd="16" destOrd="0" presId="urn:microsoft.com/office/officeart/2005/8/layout/list1"/>
    <dgm:cxn modelId="{2A030BD6-62F3-4679-A7C6-72ADD21505E6}" type="presParOf" srcId="{9CCDD0E8-6C94-488C-A415-301B2F2B41A3}" destId="{967A010F-E815-4B07-9ED8-A3EE40FEB2D8}" srcOrd="0" destOrd="0" presId="urn:microsoft.com/office/officeart/2005/8/layout/list1"/>
    <dgm:cxn modelId="{E2F223BC-11C4-4D24-A8D7-510E24DED779}" type="presParOf" srcId="{9CCDD0E8-6C94-488C-A415-301B2F2B41A3}" destId="{3122173F-4C1C-435A-AC1D-6FE3CB4824F9}" srcOrd="1" destOrd="0" presId="urn:microsoft.com/office/officeart/2005/8/layout/list1"/>
    <dgm:cxn modelId="{B40B8DD8-CE2D-4DEB-AAE5-1CB1FC7BEBB4}" type="presParOf" srcId="{E9C11512-4DD5-4AAF-99C6-9B1B94464878}" destId="{F7172063-F818-45F3-8CA4-6F49DCC9E426}" srcOrd="17" destOrd="0" presId="urn:microsoft.com/office/officeart/2005/8/layout/list1"/>
    <dgm:cxn modelId="{76C11524-1AD5-4A88-88AC-0E59966D1159}" type="presParOf" srcId="{E9C11512-4DD5-4AAF-99C6-9B1B94464878}" destId="{68D885AE-B609-480F-B146-64C1361AED87}" srcOrd="18" destOrd="0" presId="urn:microsoft.com/office/officeart/2005/8/layout/list1"/>
    <dgm:cxn modelId="{ABDD31E3-5B97-45A8-B6A9-2627A2FA77EA}" type="presParOf" srcId="{E9C11512-4DD5-4AAF-99C6-9B1B94464878}" destId="{C9225324-CE2E-4F2B-A822-CDFBCD77038E}" srcOrd="19" destOrd="0" presId="urn:microsoft.com/office/officeart/2005/8/layout/list1"/>
    <dgm:cxn modelId="{1D4BE39D-0D8A-4703-8A32-FC3DEB3F7DAF}" type="presParOf" srcId="{E9C11512-4DD5-4AAF-99C6-9B1B94464878}" destId="{6C1F931A-925C-4781-8E74-561E917B4DA6}" srcOrd="20" destOrd="0" presId="urn:microsoft.com/office/officeart/2005/8/layout/list1"/>
    <dgm:cxn modelId="{388F37CE-B393-4FC1-8BF7-BED59EDDBD32}" type="presParOf" srcId="{6C1F931A-925C-4781-8E74-561E917B4DA6}" destId="{3D799A7E-D186-400F-8CDF-79777F468A65}" srcOrd="0" destOrd="0" presId="urn:microsoft.com/office/officeart/2005/8/layout/list1"/>
    <dgm:cxn modelId="{FB08A0DE-5C3C-4D4B-B50D-FC4517E58A8C}" type="presParOf" srcId="{6C1F931A-925C-4781-8E74-561E917B4DA6}" destId="{6F76FB2A-9705-45F3-A6A6-E67928AE2AF2}" srcOrd="1" destOrd="0" presId="urn:microsoft.com/office/officeart/2005/8/layout/list1"/>
    <dgm:cxn modelId="{F53FA96E-DE6A-43B6-913B-BFFFD3318027}" type="presParOf" srcId="{E9C11512-4DD5-4AAF-99C6-9B1B94464878}" destId="{9A02B502-3D09-4CF6-ACD4-0ADB679B0589}" srcOrd="21" destOrd="0" presId="urn:microsoft.com/office/officeart/2005/8/layout/list1"/>
    <dgm:cxn modelId="{D3B0128D-FBAF-4898-B008-A09160937144}" type="presParOf" srcId="{E9C11512-4DD5-4AAF-99C6-9B1B94464878}" destId="{E2A0A7EC-630E-40B4-8B90-2DA11E972DCA}" srcOrd="2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0CED166-0DC7-431E-ADCC-9590CE679971}" type="doc">
      <dgm:prSet loTypeId="urn:microsoft.com/office/officeart/2005/8/layout/list1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1E351C3D-7F3A-4A71-8F1C-A8C83B6E1DEC}">
      <dgm:prSet phldrT="[Text]" custT="1"/>
      <dgm:spPr/>
      <dgm:t>
        <a:bodyPr/>
        <a:lstStyle/>
        <a:p>
          <a:r>
            <a:rPr lang="ko-KR" altLang="en-US" sz="2800" b="0" dirty="0" smtClean="0">
              <a:solidFill>
                <a:schemeClr val="tx1"/>
              </a:solidFill>
              <a:latin typeface="Batang" panose="02030600000101010101" pitchFamily="18" charset="-127"/>
              <a:ea typeface="Batang" panose="02030600000101010101" pitchFamily="18" charset="-127"/>
              <a:cs typeface="Times New Roman"/>
              <a:sym typeface="Times New Roman"/>
            </a:rPr>
            <a:t>실수를 미안하는 대화</a:t>
          </a:r>
          <a:r>
            <a:rPr lang="en" sz="2800" b="0" dirty="0" smtClean="0">
              <a:solidFill>
                <a:schemeClr val="tx1"/>
              </a:solidFill>
              <a:latin typeface="Batang" panose="02030600000101010101" pitchFamily="18" charset="-127"/>
              <a:ea typeface="Batang" panose="02030600000101010101" pitchFamily="18" charset="-127"/>
              <a:cs typeface="Times New Roman"/>
              <a:sym typeface="Times New Roman"/>
            </a:rPr>
            <a:t>를 정확히 듣기</a:t>
          </a:r>
          <a:endParaRPr lang="en-US" sz="2800" dirty="0">
            <a:solidFill>
              <a:schemeClr val="tx1"/>
            </a:solidFill>
            <a:latin typeface="Batang" panose="02030600000101010101" pitchFamily="18" charset="-127"/>
            <a:ea typeface="Batang" panose="02030600000101010101" pitchFamily="18" charset="-127"/>
          </a:endParaRPr>
        </a:p>
      </dgm:t>
    </dgm:pt>
    <dgm:pt modelId="{CD58CB65-8640-4F34-A9DD-27C8A8F0E072}" type="parTrans" cxnId="{14763D88-0CD1-4163-BCBC-0814635C942F}">
      <dgm:prSet/>
      <dgm:spPr/>
      <dgm:t>
        <a:bodyPr/>
        <a:lstStyle/>
        <a:p>
          <a:endParaRPr lang="en-US" sz="1600"/>
        </a:p>
      </dgm:t>
    </dgm:pt>
    <dgm:pt modelId="{1FA682EA-4C17-4221-9E33-F2F64FFF7CA9}" type="sibTrans" cxnId="{14763D88-0CD1-4163-BCBC-0814635C942F}">
      <dgm:prSet/>
      <dgm:spPr/>
      <dgm:t>
        <a:bodyPr/>
        <a:lstStyle/>
        <a:p>
          <a:endParaRPr lang="en-US" sz="1600"/>
        </a:p>
      </dgm:t>
    </dgm:pt>
    <dgm:pt modelId="{936CDB1C-D07E-4AEC-8DD7-C1F0436EDAC2}">
      <dgm:prSet phldrT="[Text]" custT="1"/>
      <dgm:spPr/>
      <dgm:t>
        <a:bodyPr/>
        <a:lstStyle/>
        <a:p>
          <a:r>
            <a:rPr lang="ko-KR" altLang="en-US" sz="2800" dirty="0" smtClean="0">
              <a:solidFill>
                <a:schemeClr val="tx1"/>
              </a:solidFill>
              <a:latin typeface="Batang" panose="02030600000101010101" pitchFamily="18" charset="-127"/>
              <a:ea typeface="Batang" panose="02030600000101010101" pitchFamily="18" charset="-127"/>
            </a:rPr>
            <a:t>한국 유학생활에 실수하지 않도록 조언에 관련된 대화 듣기</a:t>
          </a:r>
          <a:endParaRPr lang="en-US" sz="2800" dirty="0">
            <a:solidFill>
              <a:schemeClr val="tx1"/>
            </a:solidFill>
            <a:latin typeface="Batang" panose="02030600000101010101" pitchFamily="18" charset="-127"/>
            <a:ea typeface="Batang" panose="02030600000101010101" pitchFamily="18" charset="-127"/>
          </a:endParaRPr>
        </a:p>
      </dgm:t>
    </dgm:pt>
    <dgm:pt modelId="{E670BCF8-F2B6-469D-9CD6-6E78CE03E156}" type="parTrans" cxnId="{71EB0B87-825A-4E0F-9B3E-6EB1656271E8}">
      <dgm:prSet/>
      <dgm:spPr/>
      <dgm:t>
        <a:bodyPr/>
        <a:lstStyle/>
        <a:p>
          <a:endParaRPr lang="en-US" sz="1600"/>
        </a:p>
      </dgm:t>
    </dgm:pt>
    <dgm:pt modelId="{B58F4A4A-CD66-4B5A-A223-ACCFDD88F841}" type="sibTrans" cxnId="{71EB0B87-825A-4E0F-9B3E-6EB1656271E8}">
      <dgm:prSet/>
      <dgm:spPr/>
      <dgm:t>
        <a:bodyPr/>
        <a:lstStyle/>
        <a:p>
          <a:endParaRPr lang="en-US" sz="1600"/>
        </a:p>
      </dgm:t>
    </dgm:pt>
    <dgm:pt modelId="{AD7D15EC-4F2F-4304-B5C7-1107F3AC2B97}" type="pres">
      <dgm:prSet presAssocID="{C0CED166-0DC7-431E-ADCC-9590CE679971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B0A3EB4-2C7A-4448-A940-1B986D975DD8}" type="pres">
      <dgm:prSet presAssocID="{1E351C3D-7F3A-4A71-8F1C-A8C83B6E1DEC}" presName="parentLin" presStyleCnt="0"/>
      <dgm:spPr/>
    </dgm:pt>
    <dgm:pt modelId="{B263424F-9095-4C41-BAEF-6C7ADF33F27D}" type="pres">
      <dgm:prSet presAssocID="{1E351C3D-7F3A-4A71-8F1C-A8C83B6E1DEC}" presName="parentLeftMargin" presStyleLbl="node1" presStyleIdx="0" presStyleCnt="2"/>
      <dgm:spPr/>
      <dgm:t>
        <a:bodyPr/>
        <a:lstStyle/>
        <a:p>
          <a:endParaRPr lang="en-US"/>
        </a:p>
      </dgm:t>
    </dgm:pt>
    <dgm:pt modelId="{A4308C1F-8985-4A03-9A1B-61E8EB69F70D}" type="pres">
      <dgm:prSet presAssocID="{1E351C3D-7F3A-4A71-8F1C-A8C83B6E1DEC}" presName="parentText" presStyleLbl="node1" presStyleIdx="0" presStyleCnt="2" custScaleX="134809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DCCB744-1DFD-4242-889E-94B01567576C}" type="pres">
      <dgm:prSet presAssocID="{1E351C3D-7F3A-4A71-8F1C-A8C83B6E1DEC}" presName="negativeSpace" presStyleCnt="0"/>
      <dgm:spPr/>
    </dgm:pt>
    <dgm:pt modelId="{D2C514E6-E874-4024-94AC-5BACC18A9E8E}" type="pres">
      <dgm:prSet presAssocID="{1E351C3D-7F3A-4A71-8F1C-A8C83B6E1DEC}" presName="childText" presStyleLbl="conFgAcc1" presStyleIdx="0" presStyleCnt="2">
        <dgm:presLayoutVars>
          <dgm:bulletEnabled val="1"/>
        </dgm:presLayoutVars>
      </dgm:prSet>
      <dgm:spPr/>
    </dgm:pt>
    <dgm:pt modelId="{CF16A5A8-54D1-4247-8C42-AA1960CE8695}" type="pres">
      <dgm:prSet presAssocID="{1FA682EA-4C17-4221-9E33-F2F64FFF7CA9}" presName="spaceBetweenRectangles" presStyleCnt="0"/>
      <dgm:spPr/>
    </dgm:pt>
    <dgm:pt modelId="{5972751D-EF16-4311-A808-E3A66EA1EB8D}" type="pres">
      <dgm:prSet presAssocID="{936CDB1C-D07E-4AEC-8DD7-C1F0436EDAC2}" presName="parentLin" presStyleCnt="0"/>
      <dgm:spPr/>
    </dgm:pt>
    <dgm:pt modelId="{4ECCB495-3F44-44AC-95A5-A14E202011FE}" type="pres">
      <dgm:prSet presAssocID="{936CDB1C-D07E-4AEC-8DD7-C1F0436EDAC2}" presName="parentLeftMargin" presStyleLbl="node1" presStyleIdx="0" presStyleCnt="2"/>
      <dgm:spPr/>
      <dgm:t>
        <a:bodyPr/>
        <a:lstStyle/>
        <a:p>
          <a:endParaRPr lang="en-US"/>
        </a:p>
      </dgm:t>
    </dgm:pt>
    <dgm:pt modelId="{7BC442E6-ED7B-41E4-A8C7-ED62518FA0F8}" type="pres">
      <dgm:prSet presAssocID="{936CDB1C-D07E-4AEC-8DD7-C1F0436EDAC2}" presName="parentText" presStyleLbl="node1" presStyleIdx="1" presStyleCnt="2" custScaleX="134809" custLinFactNeighborY="983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DA5CE8D-FBE8-470F-90A4-A0AEAE054BA9}" type="pres">
      <dgm:prSet presAssocID="{936CDB1C-D07E-4AEC-8DD7-C1F0436EDAC2}" presName="negativeSpace" presStyleCnt="0"/>
      <dgm:spPr/>
    </dgm:pt>
    <dgm:pt modelId="{A2F9EB26-90F8-4DF2-B4D6-FC227C8526FF}" type="pres">
      <dgm:prSet presAssocID="{936CDB1C-D07E-4AEC-8DD7-C1F0436EDAC2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6FEFAC61-93E0-4682-99CC-76CDC21B9F96}" type="presOf" srcId="{1E351C3D-7F3A-4A71-8F1C-A8C83B6E1DEC}" destId="{B263424F-9095-4C41-BAEF-6C7ADF33F27D}" srcOrd="0" destOrd="0" presId="urn:microsoft.com/office/officeart/2005/8/layout/list1"/>
    <dgm:cxn modelId="{71EB0B87-825A-4E0F-9B3E-6EB1656271E8}" srcId="{C0CED166-0DC7-431E-ADCC-9590CE679971}" destId="{936CDB1C-D07E-4AEC-8DD7-C1F0436EDAC2}" srcOrd="1" destOrd="0" parTransId="{E670BCF8-F2B6-469D-9CD6-6E78CE03E156}" sibTransId="{B58F4A4A-CD66-4B5A-A223-ACCFDD88F841}"/>
    <dgm:cxn modelId="{F02358E1-384C-445D-9DBF-B3AD9ACB4472}" type="presOf" srcId="{936CDB1C-D07E-4AEC-8DD7-C1F0436EDAC2}" destId="{4ECCB495-3F44-44AC-95A5-A14E202011FE}" srcOrd="0" destOrd="0" presId="urn:microsoft.com/office/officeart/2005/8/layout/list1"/>
    <dgm:cxn modelId="{16E0312B-5F0E-4998-9880-96C02E699BDC}" type="presOf" srcId="{936CDB1C-D07E-4AEC-8DD7-C1F0436EDAC2}" destId="{7BC442E6-ED7B-41E4-A8C7-ED62518FA0F8}" srcOrd="1" destOrd="0" presId="urn:microsoft.com/office/officeart/2005/8/layout/list1"/>
    <dgm:cxn modelId="{14763D88-0CD1-4163-BCBC-0814635C942F}" srcId="{C0CED166-0DC7-431E-ADCC-9590CE679971}" destId="{1E351C3D-7F3A-4A71-8F1C-A8C83B6E1DEC}" srcOrd="0" destOrd="0" parTransId="{CD58CB65-8640-4F34-A9DD-27C8A8F0E072}" sibTransId="{1FA682EA-4C17-4221-9E33-F2F64FFF7CA9}"/>
    <dgm:cxn modelId="{0FEF6000-1BCF-48B0-85B6-62492320222A}" type="presOf" srcId="{1E351C3D-7F3A-4A71-8F1C-A8C83B6E1DEC}" destId="{A4308C1F-8985-4A03-9A1B-61E8EB69F70D}" srcOrd="1" destOrd="0" presId="urn:microsoft.com/office/officeart/2005/8/layout/list1"/>
    <dgm:cxn modelId="{0CC5D117-EF38-404A-9FC3-A0828FAD50AE}" type="presOf" srcId="{C0CED166-0DC7-431E-ADCC-9590CE679971}" destId="{AD7D15EC-4F2F-4304-B5C7-1107F3AC2B97}" srcOrd="0" destOrd="0" presId="urn:microsoft.com/office/officeart/2005/8/layout/list1"/>
    <dgm:cxn modelId="{66606AC5-EF41-49BA-82CB-55364AC3DE9F}" type="presParOf" srcId="{AD7D15EC-4F2F-4304-B5C7-1107F3AC2B97}" destId="{7B0A3EB4-2C7A-4448-A940-1B986D975DD8}" srcOrd="0" destOrd="0" presId="urn:microsoft.com/office/officeart/2005/8/layout/list1"/>
    <dgm:cxn modelId="{74001565-9313-43B0-B220-AFD29878DD98}" type="presParOf" srcId="{7B0A3EB4-2C7A-4448-A940-1B986D975DD8}" destId="{B263424F-9095-4C41-BAEF-6C7ADF33F27D}" srcOrd="0" destOrd="0" presId="urn:microsoft.com/office/officeart/2005/8/layout/list1"/>
    <dgm:cxn modelId="{C3C934BF-99C3-4AFC-A4CF-DBAA54DD496E}" type="presParOf" srcId="{7B0A3EB4-2C7A-4448-A940-1B986D975DD8}" destId="{A4308C1F-8985-4A03-9A1B-61E8EB69F70D}" srcOrd="1" destOrd="0" presId="urn:microsoft.com/office/officeart/2005/8/layout/list1"/>
    <dgm:cxn modelId="{8C58F36C-822B-4F3F-A649-4ECCEB50DBE7}" type="presParOf" srcId="{AD7D15EC-4F2F-4304-B5C7-1107F3AC2B97}" destId="{2DCCB744-1DFD-4242-889E-94B01567576C}" srcOrd="1" destOrd="0" presId="urn:microsoft.com/office/officeart/2005/8/layout/list1"/>
    <dgm:cxn modelId="{B13705E8-92ED-4A70-B5DE-8AFCB6ABEDCA}" type="presParOf" srcId="{AD7D15EC-4F2F-4304-B5C7-1107F3AC2B97}" destId="{D2C514E6-E874-4024-94AC-5BACC18A9E8E}" srcOrd="2" destOrd="0" presId="urn:microsoft.com/office/officeart/2005/8/layout/list1"/>
    <dgm:cxn modelId="{F0C9DA49-C144-4741-9117-4B97ADA91B15}" type="presParOf" srcId="{AD7D15EC-4F2F-4304-B5C7-1107F3AC2B97}" destId="{CF16A5A8-54D1-4247-8C42-AA1960CE8695}" srcOrd="3" destOrd="0" presId="urn:microsoft.com/office/officeart/2005/8/layout/list1"/>
    <dgm:cxn modelId="{08CFCDC2-8217-49E8-BA5B-E34D98BCF620}" type="presParOf" srcId="{AD7D15EC-4F2F-4304-B5C7-1107F3AC2B97}" destId="{5972751D-EF16-4311-A808-E3A66EA1EB8D}" srcOrd="4" destOrd="0" presId="urn:microsoft.com/office/officeart/2005/8/layout/list1"/>
    <dgm:cxn modelId="{1A8DC843-373B-4B84-B350-FA62807959E0}" type="presParOf" srcId="{5972751D-EF16-4311-A808-E3A66EA1EB8D}" destId="{4ECCB495-3F44-44AC-95A5-A14E202011FE}" srcOrd="0" destOrd="0" presId="urn:microsoft.com/office/officeart/2005/8/layout/list1"/>
    <dgm:cxn modelId="{902C763F-89CA-431E-A3D3-80101D82BEA8}" type="presParOf" srcId="{5972751D-EF16-4311-A808-E3A66EA1EB8D}" destId="{7BC442E6-ED7B-41E4-A8C7-ED62518FA0F8}" srcOrd="1" destOrd="0" presId="urn:microsoft.com/office/officeart/2005/8/layout/list1"/>
    <dgm:cxn modelId="{8A04E933-398C-4787-9E6D-DD3FAC157458}" type="presParOf" srcId="{AD7D15EC-4F2F-4304-B5C7-1107F3AC2B97}" destId="{8DA5CE8D-FBE8-470F-90A4-A0AEAE054BA9}" srcOrd="5" destOrd="0" presId="urn:microsoft.com/office/officeart/2005/8/layout/list1"/>
    <dgm:cxn modelId="{749B065B-7901-4D1E-AEF3-8D361829967B}" type="presParOf" srcId="{AD7D15EC-4F2F-4304-B5C7-1107F3AC2B97}" destId="{A2F9EB26-90F8-4DF2-B4D6-FC227C8526FF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9C16EBB-DB1B-472E-8A36-CE6AB9F5701E}" type="doc">
      <dgm:prSet loTypeId="urn:microsoft.com/office/officeart/2009/layout/ReverseList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ED86962-E4DA-4890-AE52-FA4D51C4A39D}">
      <dgm:prSet phldrT="[Text]" custT="1"/>
      <dgm:spPr/>
      <dgm:t>
        <a:bodyPr/>
        <a:lstStyle/>
        <a:p>
          <a:pPr algn="ctr"/>
          <a:r>
            <a:rPr lang="ko-KR" altLang="en-US" sz="5000" b="1">
              <a:solidFill>
                <a:srgbClr val="2A20EC"/>
              </a:solidFill>
            </a:rPr>
            <a:t>문</a:t>
          </a:r>
          <a:endParaRPr lang="en-US" sz="5000" b="1">
            <a:solidFill>
              <a:srgbClr val="2A20EC"/>
            </a:solidFill>
          </a:endParaRPr>
        </a:p>
      </dgm:t>
    </dgm:pt>
    <dgm:pt modelId="{1BC968CF-BAB3-4757-828F-D819B7116441}" type="parTrans" cxnId="{99F9D8B0-118A-4839-9DB0-EC912DB3298C}">
      <dgm:prSet/>
      <dgm:spPr/>
      <dgm:t>
        <a:bodyPr/>
        <a:lstStyle/>
        <a:p>
          <a:endParaRPr lang="en-US"/>
        </a:p>
      </dgm:t>
    </dgm:pt>
    <dgm:pt modelId="{36C34B7D-E7D3-4BC1-8BA1-087B9F31DF87}" type="sibTrans" cxnId="{99F9D8B0-118A-4839-9DB0-EC912DB3298C}">
      <dgm:prSet/>
      <dgm:spPr/>
      <dgm:t>
        <a:bodyPr/>
        <a:lstStyle/>
        <a:p>
          <a:endParaRPr lang="en-US"/>
        </a:p>
      </dgm:t>
    </dgm:pt>
    <dgm:pt modelId="{E3DA5A83-44A6-4DE8-94EC-531B2A1C8BE7}">
      <dgm:prSet phldrT="[Text]" custT="1"/>
      <dgm:spPr/>
      <dgm:t>
        <a:bodyPr/>
        <a:lstStyle/>
        <a:p>
          <a:pPr algn="ctr"/>
          <a:r>
            <a:rPr lang="ko-KR" altLang="en-US" sz="5000" b="1" dirty="0">
              <a:solidFill>
                <a:srgbClr val="FF0000"/>
              </a:solidFill>
            </a:rPr>
            <a:t>답</a:t>
          </a:r>
          <a:endParaRPr lang="en-US" sz="5000" b="1" dirty="0">
            <a:solidFill>
              <a:srgbClr val="FF0000"/>
            </a:solidFill>
          </a:endParaRPr>
        </a:p>
      </dgm:t>
    </dgm:pt>
    <dgm:pt modelId="{3553F479-5D64-46E0-82FB-5A88F0A49CCB}" type="parTrans" cxnId="{4089FE55-BA06-4775-B898-9E64091CDF20}">
      <dgm:prSet/>
      <dgm:spPr/>
      <dgm:t>
        <a:bodyPr/>
        <a:lstStyle/>
        <a:p>
          <a:endParaRPr lang="en-US"/>
        </a:p>
      </dgm:t>
    </dgm:pt>
    <dgm:pt modelId="{1C709F5B-88C3-4ACD-85A3-2F4270CDBF90}" type="sibTrans" cxnId="{4089FE55-BA06-4775-B898-9E64091CDF20}">
      <dgm:prSet/>
      <dgm:spPr/>
      <dgm:t>
        <a:bodyPr/>
        <a:lstStyle/>
        <a:p>
          <a:endParaRPr lang="en-US"/>
        </a:p>
      </dgm:t>
    </dgm:pt>
    <dgm:pt modelId="{912C91F0-55C4-4499-B845-7898A3F0EE32}" type="pres">
      <dgm:prSet presAssocID="{99C16EBB-DB1B-472E-8A36-CE6AB9F5701E}" presName="Name0" presStyleCnt="0">
        <dgm:presLayoutVars>
          <dgm:chMax val="2"/>
          <dgm:chPref val="2"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3D1EFF60-CC1B-4B13-A22F-67782004B17C}" type="pres">
      <dgm:prSet presAssocID="{99C16EBB-DB1B-472E-8A36-CE6AB9F5701E}" presName="LeftText" presStyleLbl="revTx" presStyleIdx="0" presStyleCnt="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FACAD72-6329-4166-AF09-67CE304F6C19}" type="pres">
      <dgm:prSet presAssocID="{99C16EBB-DB1B-472E-8A36-CE6AB9F5701E}" presName="LeftNode" presStyleLbl="bgImgPlace1" presStyleIdx="0" presStyleCnt="2" custScaleY="130327">
        <dgm:presLayoutVars>
          <dgm:chMax val="2"/>
          <dgm:chPref val="2"/>
        </dgm:presLayoutVars>
      </dgm:prSet>
      <dgm:spPr/>
      <dgm:t>
        <a:bodyPr/>
        <a:lstStyle/>
        <a:p>
          <a:endParaRPr lang="en-US"/>
        </a:p>
      </dgm:t>
    </dgm:pt>
    <dgm:pt modelId="{66C210B7-10D0-45F8-9ACE-9D69DEC655DB}" type="pres">
      <dgm:prSet presAssocID="{99C16EBB-DB1B-472E-8A36-CE6AB9F5701E}" presName="RightText" presStyleLbl="revTx" presStyleIdx="0" presStyleCnt="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2E05E18-5D04-4408-9DFE-C0F0A57782DD}" type="pres">
      <dgm:prSet presAssocID="{99C16EBB-DB1B-472E-8A36-CE6AB9F5701E}" presName="RightNode" presStyleLbl="bgImgPlace1" presStyleIdx="1" presStyleCnt="2" custScaleY="130327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3C40A316-4721-43E2-9242-0573754E5421}" type="pres">
      <dgm:prSet presAssocID="{99C16EBB-DB1B-472E-8A36-CE6AB9F5701E}" presName="TopArrow" presStyleLbl="node1" presStyleIdx="0" presStyleCnt="2"/>
      <dgm:spPr/>
    </dgm:pt>
    <dgm:pt modelId="{1E7FA263-1E9A-454D-A46A-0BA175B2352A}" type="pres">
      <dgm:prSet presAssocID="{99C16EBB-DB1B-472E-8A36-CE6AB9F5701E}" presName="BottomArrow" presStyleLbl="node1" presStyleIdx="1" presStyleCnt="2"/>
      <dgm:spPr/>
    </dgm:pt>
  </dgm:ptLst>
  <dgm:cxnLst>
    <dgm:cxn modelId="{99F9D8B0-118A-4839-9DB0-EC912DB3298C}" srcId="{99C16EBB-DB1B-472E-8A36-CE6AB9F5701E}" destId="{DED86962-E4DA-4890-AE52-FA4D51C4A39D}" srcOrd="0" destOrd="0" parTransId="{1BC968CF-BAB3-4757-828F-D819B7116441}" sibTransId="{36C34B7D-E7D3-4BC1-8BA1-087B9F31DF87}"/>
    <dgm:cxn modelId="{8CDF524A-651D-4A87-B412-88F5AA29F883}" type="presOf" srcId="{E3DA5A83-44A6-4DE8-94EC-531B2A1C8BE7}" destId="{D2E05E18-5D04-4408-9DFE-C0F0A57782DD}" srcOrd="1" destOrd="0" presId="urn:microsoft.com/office/officeart/2009/layout/ReverseList"/>
    <dgm:cxn modelId="{D80A562E-EDD4-48B9-8062-FB80000DC35C}" type="presOf" srcId="{E3DA5A83-44A6-4DE8-94EC-531B2A1C8BE7}" destId="{66C210B7-10D0-45F8-9ACE-9D69DEC655DB}" srcOrd="0" destOrd="0" presId="urn:microsoft.com/office/officeart/2009/layout/ReverseList"/>
    <dgm:cxn modelId="{4089FE55-BA06-4775-B898-9E64091CDF20}" srcId="{99C16EBB-DB1B-472E-8A36-CE6AB9F5701E}" destId="{E3DA5A83-44A6-4DE8-94EC-531B2A1C8BE7}" srcOrd="1" destOrd="0" parTransId="{3553F479-5D64-46E0-82FB-5A88F0A49CCB}" sibTransId="{1C709F5B-88C3-4ACD-85A3-2F4270CDBF90}"/>
    <dgm:cxn modelId="{B9C52750-E420-4808-B936-08464BBFD32C}" type="presOf" srcId="{DED86962-E4DA-4890-AE52-FA4D51C4A39D}" destId="{3D1EFF60-CC1B-4B13-A22F-67782004B17C}" srcOrd="0" destOrd="0" presId="urn:microsoft.com/office/officeart/2009/layout/ReverseList"/>
    <dgm:cxn modelId="{49AD061D-7642-464B-80BB-E4E4E98DB359}" type="presOf" srcId="{DED86962-E4DA-4890-AE52-FA4D51C4A39D}" destId="{DFACAD72-6329-4166-AF09-67CE304F6C19}" srcOrd="1" destOrd="0" presId="urn:microsoft.com/office/officeart/2009/layout/ReverseList"/>
    <dgm:cxn modelId="{3DC9AEF6-75A1-4DEE-AB20-55732AF606C3}" type="presOf" srcId="{99C16EBB-DB1B-472E-8A36-CE6AB9F5701E}" destId="{912C91F0-55C4-4499-B845-7898A3F0EE32}" srcOrd="0" destOrd="0" presId="urn:microsoft.com/office/officeart/2009/layout/ReverseList"/>
    <dgm:cxn modelId="{D077A8EA-DCDB-44A5-8BB0-AD8F7949A72A}" type="presParOf" srcId="{912C91F0-55C4-4499-B845-7898A3F0EE32}" destId="{3D1EFF60-CC1B-4B13-A22F-67782004B17C}" srcOrd="0" destOrd="0" presId="urn:microsoft.com/office/officeart/2009/layout/ReverseList"/>
    <dgm:cxn modelId="{B06F317A-BD6C-48CF-A23B-2E91103982F4}" type="presParOf" srcId="{912C91F0-55C4-4499-B845-7898A3F0EE32}" destId="{DFACAD72-6329-4166-AF09-67CE304F6C19}" srcOrd="1" destOrd="0" presId="urn:microsoft.com/office/officeart/2009/layout/ReverseList"/>
    <dgm:cxn modelId="{06876F50-3F93-4AD7-9D0F-D9B216DF84F1}" type="presParOf" srcId="{912C91F0-55C4-4499-B845-7898A3F0EE32}" destId="{66C210B7-10D0-45F8-9ACE-9D69DEC655DB}" srcOrd="2" destOrd="0" presId="urn:microsoft.com/office/officeart/2009/layout/ReverseList"/>
    <dgm:cxn modelId="{4055B1CC-5BA6-43A0-8426-22567DC2473D}" type="presParOf" srcId="{912C91F0-55C4-4499-B845-7898A3F0EE32}" destId="{D2E05E18-5D04-4408-9DFE-C0F0A57782DD}" srcOrd="3" destOrd="0" presId="urn:microsoft.com/office/officeart/2009/layout/ReverseList"/>
    <dgm:cxn modelId="{058306FF-8E2D-445C-BA63-31E8496AF86A}" type="presParOf" srcId="{912C91F0-55C4-4499-B845-7898A3F0EE32}" destId="{3C40A316-4721-43E2-9242-0573754E5421}" srcOrd="4" destOrd="0" presId="urn:microsoft.com/office/officeart/2009/layout/ReverseList"/>
    <dgm:cxn modelId="{5F4B4703-0473-42FC-AED9-C32E10487B16}" type="presParOf" srcId="{912C91F0-55C4-4499-B845-7898A3F0EE32}" destId="{1E7FA263-1E9A-454D-A46A-0BA175B2352A}" srcOrd="5" destOrd="0" presId="urn:microsoft.com/office/officeart/2009/layout/Revers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9/layout/ReverseList">
  <dgm:title val=""/>
  <dgm:desc val=""/>
  <dgm:catLst>
    <dgm:cat type="relationship" pri="38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clrData>
  <dgm:layoutNode name="Name0">
    <dgm:varLst>
      <dgm:chMax val="2"/>
      <dgm:chPref val="2"/>
      <dgm:animLvl val="lvl"/>
    </dgm:varLst>
    <dgm:choose name="Name1">
      <dgm:if name="Name2" axis="ch" ptType="node" func="cnt" op="lte" val="1">
        <dgm:alg type="composite">
          <dgm:param type="ar" val="0.9993"/>
        </dgm:alg>
      </dgm:if>
      <dgm:else name="Name3">
        <dgm:alg type="composite">
          <dgm:param type="ar" val="0.8036"/>
        </dgm:alg>
      </dgm:else>
    </dgm:choose>
    <dgm:shape xmlns:r="http://schemas.openxmlformats.org/officeDocument/2006/relationships" r:blip="">
      <dgm:adjLst/>
    </dgm:shape>
    <dgm:choose name="Name4">
      <dgm:if name="Name5" axis="ch" ptType="node" func="cnt" op="lte" val="1">
        <dgm:constrLst>
          <dgm:constr type="primFontSz" for="des" ptType="node" op="equ" val="65"/>
          <dgm:constr type="l" for="ch" forName="LeftNode" refType="w" fact="0"/>
          <dgm:constr type="t" for="ch" forName="LeftNode" refType="h" fact="0.25"/>
          <dgm:constr type="w" for="ch" forName="LeftNode" refType="w" fact="0.5"/>
          <dgm:constr type="h" for="ch" forName="LeftNode" refType="h"/>
          <dgm:constr type="l" for="ch" forName="LeftText" refType="w" fact="0"/>
          <dgm:constr type="t" for="ch" forName="LeftText" refType="h" fact="0.25"/>
          <dgm:constr type="w" for="ch" forName="LeftText" refType="w" fact="0.5"/>
          <dgm:constr type="h" for="ch" forName="LeftText" refType="h"/>
        </dgm:constrLst>
      </dgm:if>
      <dgm:else name="Name6">
        <dgm:constrLst>
          <dgm:constr type="primFontSz" for="des" ptType="node" op="equ" val="65"/>
          <dgm:constr type="l" for="ch" forName="LeftNode" refType="w" fact="0"/>
          <dgm:constr type="t" for="ch" forName="LeftNode" refType="h" fact="0.1786"/>
          <dgm:constr type="w" for="ch" forName="LeftNode" refType="w" fact="0.4889"/>
          <dgm:constr type="h" for="ch" forName="LeftNode" refType="h" fact="0.6429"/>
          <dgm:constr type="l" for="ch" forName="LeftText" refType="w" fact="0"/>
          <dgm:constr type="t" for="ch" forName="LeftText" refType="h" fact="0.1786"/>
          <dgm:constr type="w" for="ch" forName="LeftText" refType="w" fact="0.4889"/>
          <dgm:constr type="h" for="ch" forName="LeftText" refType="h" fact="0.6429"/>
          <dgm:constr type="l" for="ch" forName="RightNode" refType="w" fact="0.5111"/>
          <dgm:constr type="t" for="ch" forName="RightNode" refType="h" fact="0.1786"/>
          <dgm:constr type="w" for="ch" forName="RightNode" refType="w" fact="0.4889"/>
          <dgm:constr type="h" for="ch" forName="RightNode" refType="h" fact="0.6429"/>
          <dgm:constr type="l" for="ch" forName="RightText" refType="w" fact="0.5111"/>
          <dgm:constr type="t" for="ch" forName="RightText" refType="h" fact="0.1786"/>
          <dgm:constr type="w" for="ch" forName="RightText" refType="w" fact="0.4889"/>
          <dgm:constr type="h" for="ch" forName="RightText" refType="h" fact="0.6429"/>
          <dgm:constr type="l" for="ch" forName="TopArrow" refType="w" fact="0.2444"/>
          <dgm:constr type="t" for="ch" forName="TopArrow" refType="h" fact="0"/>
          <dgm:constr type="w" for="ch" forName="TopArrow" refType="w" fact="0.5111"/>
          <dgm:constr type="h" for="ch" forName="TopArrow" refType="h" fact="0.4107"/>
          <dgm:constr type="l" for="ch" forName="BottomArrow" refType="w" fact="0.2444"/>
          <dgm:constr type="t" for="ch" forName="BottomArrow" refType="h" fact="0.5893"/>
          <dgm:constr type="w" for="ch" forName="BottomArrow" refType="w" fact="0.5111"/>
          <dgm:constr type="h" for="ch" forName="BottomArrow" refType="h" fact="0.4107"/>
        </dgm:constrLst>
      </dgm:else>
    </dgm:choose>
    <dgm:choose name="Name7">
      <dgm:if name="Name8" axis="ch" ptType="node" func="cnt" op="gte" val="1">
        <dgm:layoutNode name="LeftText" styleLbl="revTx" moveWith="LeftNode">
          <dgm:varLst>
            <dgm:bulletEnabled val="1"/>
          </dgm:varLst>
          <dgm:alg type="tx">
            <dgm:param type="txAnchorVert" val="t"/>
            <dgm:param type="parTxLTRAlign" val="l"/>
          </dgm:alg>
          <dgm:choose name="Name9">
            <dgm:if name="Name10" axis="ch" ptType="node" func="cnt" op="lte" val="1">
              <dgm:shape xmlns:r="http://schemas.openxmlformats.org/officeDocument/2006/relationships" type="roundRect" r:blip="" hideGeom="1">
                <dgm:adjLst>
                  <dgm:adj idx="1" val="0.1667"/>
                  <dgm:adj idx="2" val="0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5"/>
                <dgm:constr type="bMarg" refType="primFontSz" fact="0.5"/>
              </dgm:constrLst>
            </dgm:if>
            <dgm:else name="Name11">
              <dgm:shape xmlns:r="http://schemas.openxmlformats.org/officeDocument/2006/relationships" rot="270" type="round2SameRect" r:blip="" hideGeom="1">
                <dgm:adjLst>
                  <dgm:adj idx="1" val="0.1667"/>
                  <dgm:adj idx="2" val="0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45"/>
                <dgm:constr type="tMarg" refType="primFontSz" fact="0.5"/>
                <dgm:constr type="bMarg" refType="primFontSz" fact="0.5"/>
              </dgm:constrLst>
            </dgm:else>
          </dgm:choose>
          <dgm:ruleLst>
            <dgm:rule type="primFontSz" val="5" fact="NaN" max="NaN"/>
          </dgm:ruleLst>
        </dgm:layoutNode>
        <dgm:layoutNode name="LeftNode" styleLbl="bgImgPlace1">
          <dgm:varLst>
            <dgm:chMax val="2"/>
            <dgm:chPref val="2"/>
          </dgm:varLst>
          <dgm:alg type="sp"/>
          <dgm:choose name="Name12">
            <dgm:if name="Name13" axis="ch" ptType="node" func="cnt" op="lte" val="1">
              <dgm:shape xmlns:r="http://schemas.openxmlformats.org/officeDocument/2006/relationships" type="roundRect" r:blip="">
                <dgm:adjLst>
                  <dgm:adj idx="1" val="0.1667"/>
                  <dgm:adj idx="2" val="0"/>
                </dgm:adjLst>
              </dgm:shape>
            </dgm:if>
            <dgm:else name="Name14">
              <dgm:shape xmlns:r="http://schemas.openxmlformats.org/officeDocument/2006/relationships" rot="270" type="round2SameRect" r:blip="">
                <dgm:adjLst>
                  <dgm:adj idx="1" val="0.1667"/>
                  <dgm:adj idx="2" val="0"/>
                </dgm:adjLst>
              </dgm:shape>
            </dgm:else>
          </dgm:choose>
          <dgm:presOf axis="ch desOrSelf" ptType="node node" st="1 1" cnt="1 0"/>
        </dgm:layoutNode>
        <dgm:choose name="Name15">
          <dgm:if name="Name16" axis="ch" ptType="node" func="cnt" op="gte" val="2">
            <dgm:layoutNode name="RightText" styleLbl="revTx" moveWith="RightNode">
              <dgm:varLst>
                <dgm:bulletEnabled val="1"/>
              </dgm:varLst>
              <dgm:alg type="tx">
                <dgm:param type="txAnchorVert" val="t"/>
                <dgm:param type="parTxLTRAlign" val="l"/>
              </dgm:alg>
              <dgm:shape xmlns:r="http://schemas.openxmlformats.org/officeDocument/2006/relationships" rot="90" type="round2SameRect" r:blip="" hideGeom="1">
                <dgm:adjLst>
                  <dgm:adj idx="1" val="0.1667"/>
                  <dgm:adj idx="2" val="0"/>
                </dgm:adjLst>
              </dgm:shape>
              <dgm:presOf axis="ch desOrSelf" ptType="node node" st="2 1" cnt="1 0"/>
              <dgm:constrLst>
                <dgm:constr type="lMarg" refType="primFontSz" fact="0.45"/>
                <dgm:constr type="rMarg" refType="primFontSz" fact="0.3"/>
                <dgm:constr type="tMarg" refType="primFontSz" fact="0.5"/>
                <dgm:constr type="bMarg" refType="primFontSz" fact="0.5"/>
              </dgm:constrLst>
              <dgm:ruleLst>
                <dgm:rule type="primFontSz" val="5" fact="NaN" max="NaN"/>
              </dgm:ruleLst>
            </dgm:layoutNode>
            <dgm:layoutNode name="RightNode" styleLbl="bgImgPlace1">
              <dgm:varLst>
                <dgm:chMax val="0"/>
                <dgm:chPref val="0"/>
              </dgm:varLst>
              <dgm:alg type="sp"/>
              <dgm:shape xmlns:r="http://schemas.openxmlformats.org/officeDocument/2006/relationships" rot="90" type="round2SameRect" r:blip="">
                <dgm:adjLst>
                  <dgm:adj idx="1" val="0.1667"/>
                  <dgm:adj idx="2" val="0"/>
                </dgm:adjLst>
              </dgm:shape>
              <dgm:presOf axis="ch desOrSelf" ptType="node node" st="2 1" cnt="1 0"/>
            </dgm:layoutNode>
            <dgm:layoutNode name="TopArrow">
              <dgm:alg type="sp"/>
              <dgm:shape xmlns:r="http://schemas.openxmlformats.org/officeDocument/2006/relationships" type="circularArrow" r:blip="">
                <dgm:adjLst>
                  <dgm:adj idx="1" val="0.125"/>
                  <dgm:adj idx="2" val="19.0387"/>
                  <dgm:adj idx="3" val="-19.0387"/>
                  <dgm:adj idx="4" val="180"/>
                  <dgm:adj idx="5" val="0.125"/>
                </dgm:adjLst>
              </dgm:shape>
              <dgm:presOf/>
            </dgm:layoutNode>
            <dgm:layoutNode name="BottomArrow">
              <dgm:alg type="sp"/>
              <dgm:shape xmlns:r="http://schemas.openxmlformats.org/officeDocument/2006/relationships" rot="180" type="circularArrow" r:blip="">
                <dgm:adjLst>
                  <dgm:adj idx="1" val="0.125"/>
                  <dgm:adj idx="2" val="19.0387"/>
                  <dgm:adj idx="3" val="-19.0387"/>
                  <dgm:adj idx="4" val="180"/>
                  <dgm:adj idx="5" val="0.125"/>
                </dgm:adjLst>
              </dgm:shape>
              <dgm:presOf/>
            </dgm:layoutNode>
          </dgm:if>
          <dgm:else name="Name17"/>
        </dgm:choose>
      </dgm:if>
      <dgm:else name="Name18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panose="020F050202020403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B4F25F74-4833-4FA7-AC6C-98FABB905355}" type="datetimeFigureOut">
              <a:rPr lang="en-US" altLang="en-US"/>
              <a:pPr>
                <a:defRPr/>
              </a:pPr>
              <a:t>18/04/2022</a:t>
            </a:fld>
            <a:endParaRPr lang="en-US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panose="020F050202020403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3EF54A33-9DF2-49E8-8772-F711FF9A93E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8456740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1304925" rtl="0" eaLnBrk="0" fontAlgn="base" hangingPunct="0">
      <a:spcBef>
        <a:spcPct val="30000"/>
      </a:spcBef>
      <a:spcAft>
        <a:spcPct val="0"/>
      </a:spcAft>
      <a:defRPr sz="1700" kern="1200">
        <a:solidFill>
          <a:schemeClr val="tx1"/>
        </a:solidFill>
        <a:latin typeface="+mn-lt"/>
        <a:ea typeface="+mn-ea"/>
        <a:cs typeface="+mn-cs"/>
      </a:defRPr>
    </a:lvl1pPr>
    <a:lvl2pPr marL="652463" algn="l" defTabSz="1304925" rtl="0" eaLnBrk="0" fontAlgn="base" hangingPunct="0">
      <a:spcBef>
        <a:spcPct val="30000"/>
      </a:spcBef>
      <a:spcAft>
        <a:spcPct val="0"/>
      </a:spcAft>
      <a:defRPr sz="1700" kern="1200">
        <a:solidFill>
          <a:schemeClr val="tx1"/>
        </a:solidFill>
        <a:latin typeface="+mn-lt"/>
        <a:ea typeface="+mn-ea"/>
        <a:cs typeface="+mn-cs"/>
      </a:defRPr>
    </a:lvl2pPr>
    <a:lvl3pPr marL="1304925" algn="l" defTabSz="1304925" rtl="0" eaLnBrk="0" fontAlgn="base" hangingPunct="0">
      <a:spcBef>
        <a:spcPct val="30000"/>
      </a:spcBef>
      <a:spcAft>
        <a:spcPct val="0"/>
      </a:spcAft>
      <a:defRPr sz="1700" kern="1200">
        <a:solidFill>
          <a:schemeClr val="tx1"/>
        </a:solidFill>
        <a:latin typeface="+mn-lt"/>
        <a:ea typeface="+mn-ea"/>
        <a:cs typeface="+mn-cs"/>
      </a:defRPr>
    </a:lvl3pPr>
    <a:lvl4pPr marL="1958975" algn="l" defTabSz="1304925" rtl="0" eaLnBrk="0" fontAlgn="base" hangingPunct="0">
      <a:spcBef>
        <a:spcPct val="30000"/>
      </a:spcBef>
      <a:spcAft>
        <a:spcPct val="0"/>
      </a:spcAft>
      <a:defRPr sz="1700" kern="1200">
        <a:solidFill>
          <a:schemeClr val="tx1"/>
        </a:solidFill>
        <a:latin typeface="+mn-lt"/>
        <a:ea typeface="+mn-ea"/>
        <a:cs typeface="+mn-cs"/>
      </a:defRPr>
    </a:lvl4pPr>
    <a:lvl5pPr marL="2611438" algn="l" defTabSz="1304925" rtl="0" eaLnBrk="0" fontAlgn="base" hangingPunct="0">
      <a:spcBef>
        <a:spcPct val="30000"/>
      </a:spcBef>
      <a:spcAft>
        <a:spcPct val="0"/>
      </a:spcAft>
      <a:defRPr sz="1700" kern="1200">
        <a:solidFill>
          <a:schemeClr val="tx1"/>
        </a:solidFill>
        <a:latin typeface="+mn-lt"/>
        <a:ea typeface="+mn-ea"/>
        <a:cs typeface="+mn-cs"/>
      </a:defRPr>
    </a:lvl5pPr>
    <a:lvl6pPr marL="3265551" algn="l" defTabSz="130622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6pPr>
    <a:lvl7pPr marL="3918661" algn="l" defTabSz="130622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7pPr>
    <a:lvl8pPr marL="4571771" algn="l" defTabSz="130622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8pPr>
    <a:lvl9pPr marL="5224882" algn="l" defTabSz="130622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3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3297238"/>
            <a:ext cx="10668000" cy="4932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1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" y="185738"/>
            <a:ext cx="6194425" cy="1109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43400" y="3809999"/>
            <a:ext cx="10073640" cy="2193239"/>
          </a:xfrm>
        </p:spPr>
        <p:txBody>
          <a:bodyPr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43400" y="6172200"/>
            <a:ext cx="10088880" cy="118872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6531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3062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9593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6124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2655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9186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5717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224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1B3E49D-4C93-467B-A6C5-E101E91F7E79}" type="datetime1">
              <a:rPr lang="en-US" altLang="en-US"/>
              <a:pPr>
                <a:defRPr/>
              </a:pPr>
              <a:t>18/04/2022</a:t>
            </a:fld>
            <a:endParaRPr lang="en-US" alt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u="sng"/>
            </a:lvl1pPr>
          </a:lstStyle>
          <a:p>
            <a:pPr>
              <a:defRPr/>
            </a:pPr>
            <a:r>
              <a:rPr lang="en-US"/>
              <a:t>http://fpt.edu.vn 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F5B9CC-6F17-483D-A818-5490766E17C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993824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607040" y="329566"/>
            <a:ext cx="3291840" cy="702183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31520" y="329566"/>
            <a:ext cx="9631680" cy="702183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3BAD467-C98E-4723-AE4D-3F09593DFA50}" type="datetime1">
              <a:rPr lang="en-US" altLang="en-US"/>
              <a:pPr>
                <a:defRPr/>
              </a:pPr>
              <a:t>18/04/2022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http://fpt.edu.vn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1892F6-80B6-4BA2-8DE1-6407583208F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487530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" y="185738"/>
            <a:ext cx="2905125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20202"/>
            <a:ext cx="13167360" cy="1371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BA00433-79A7-4AA9-BF60-91658F106CBF}" type="datetime1">
              <a:rPr lang="en-US" altLang="en-US"/>
              <a:pPr>
                <a:defRPr/>
              </a:pPr>
              <a:t>18/04/2022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http://fpt.edu.vn 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47F45A-CD1F-4B34-B8A2-A756C7E0A5A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081301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31520" y="1920240"/>
            <a:ext cx="6461760" cy="5431156"/>
          </a:xfrm>
        </p:spPr>
        <p:txBody>
          <a:bodyPr/>
          <a:lstStyle>
            <a:lvl1pPr>
              <a:defRPr sz="4000"/>
            </a:lvl1pPr>
            <a:lvl2pPr>
              <a:defRPr sz="3400"/>
            </a:lvl2pPr>
            <a:lvl3pPr>
              <a:defRPr sz="2900"/>
            </a:lvl3pPr>
            <a:lvl4pPr>
              <a:defRPr sz="2600"/>
            </a:lvl4pPr>
            <a:lvl5pPr>
              <a:defRPr sz="2600"/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37120" y="1920240"/>
            <a:ext cx="6461760" cy="5431156"/>
          </a:xfrm>
        </p:spPr>
        <p:txBody>
          <a:bodyPr/>
          <a:lstStyle>
            <a:lvl1pPr>
              <a:defRPr sz="4000"/>
            </a:lvl1pPr>
            <a:lvl2pPr>
              <a:defRPr sz="3400"/>
            </a:lvl2pPr>
            <a:lvl3pPr>
              <a:defRPr sz="2900"/>
            </a:lvl3pPr>
            <a:lvl4pPr>
              <a:defRPr sz="2600"/>
            </a:lvl4pPr>
            <a:lvl5pPr>
              <a:defRPr sz="2600"/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E8C9531-2593-456C-A913-64E4628BB884}" type="datetime1">
              <a:rPr lang="en-US" altLang="en-US"/>
              <a:pPr>
                <a:defRPr/>
              </a:pPr>
              <a:t>18/04/2022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http://fpt.edu.vn 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42C8691-AC37-4BF7-84CF-8AF575D8FBB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601943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1520" y="1842136"/>
            <a:ext cx="6464301" cy="767714"/>
          </a:xfrm>
        </p:spPr>
        <p:txBody>
          <a:bodyPr anchor="b"/>
          <a:lstStyle>
            <a:lvl1pPr marL="0" indent="0">
              <a:buNone/>
              <a:defRPr sz="3400" b="1"/>
            </a:lvl1pPr>
            <a:lvl2pPr marL="653110" indent="0">
              <a:buNone/>
              <a:defRPr sz="2900" b="1"/>
            </a:lvl2pPr>
            <a:lvl3pPr marL="1306220" indent="0">
              <a:buNone/>
              <a:defRPr sz="2600" b="1"/>
            </a:lvl3pPr>
            <a:lvl4pPr marL="1959331" indent="0">
              <a:buNone/>
              <a:defRPr sz="2300" b="1"/>
            </a:lvl4pPr>
            <a:lvl5pPr marL="2612441" indent="0">
              <a:buNone/>
              <a:defRPr sz="2300" b="1"/>
            </a:lvl5pPr>
            <a:lvl6pPr marL="3265551" indent="0">
              <a:buNone/>
              <a:defRPr sz="2300" b="1"/>
            </a:lvl6pPr>
            <a:lvl7pPr marL="3918661" indent="0">
              <a:buNone/>
              <a:defRPr sz="2300" b="1"/>
            </a:lvl7pPr>
            <a:lvl8pPr marL="4571771" indent="0">
              <a:buNone/>
              <a:defRPr sz="2300" b="1"/>
            </a:lvl8pPr>
            <a:lvl9pPr marL="5224882" indent="0">
              <a:buNone/>
              <a:defRPr sz="23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31520" y="2609850"/>
            <a:ext cx="6464301" cy="4741546"/>
          </a:xfrm>
        </p:spPr>
        <p:txBody>
          <a:bodyPr/>
          <a:lstStyle>
            <a:lvl1pPr>
              <a:defRPr sz="3400"/>
            </a:lvl1pPr>
            <a:lvl2pPr>
              <a:defRPr sz="2900"/>
            </a:lvl2pPr>
            <a:lvl3pPr>
              <a:defRPr sz="2600"/>
            </a:lvl3pPr>
            <a:lvl4pPr>
              <a:defRPr sz="2300"/>
            </a:lvl4pPr>
            <a:lvl5pPr>
              <a:defRPr sz="23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432041" y="1842136"/>
            <a:ext cx="6466840" cy="767714"/>
          </a:xfrm>
        </p:spPr>
        <p:txBody>
          <a:bodyPr anchor="b"/>
          <a:lstStyle>
            <a:lvl1pPr marL="0" indent="0">
              <a:buNone/>
              <a:defRPr sz="3400" b="1"/>
            </a:lvl1pPr>
            <a:lvl2pPr marL="653110" indent="0">
              <a:buNone/>
              <a:defRPr sz="2900" b="1"/>
            </a:lvl2pPr>
            <a:lvl3pPr marL="1306220" indent="0">
              <a:buNone/>
              <a:defRPr sz="2600" b="1"/>
            </a:lvl3pPr>
            <a:lvl4pPr marL="1959331" indent="0">
              <a:buNone/>
              <a:defRPr sz="2300" b="1"/>
            </a:lvl4pPr>
            <a:lvl5pPr marL="2612441" indent="0">
              <a:buNone/>
              <a:defRPr sz="2300" b="1"/>
            </a:lvl5pPr>
            <a:lvl6pPr marL="3265551" indent="0">
              <a:buNone/>
              <a:defRPr sz="2300" b="1"/>
            </a:lvl6pPr>
            <a:lvl7pPr marL="3918661" indent="0">
              <a:buNone/>
              <a:defRPr sz="2300" b="1"/>
            </a:lvl7pPr>
            <a:lvl8pPr marL="4571771" indent="0">
              <a:buNone/>
              <a:defRPr sz="2300" b="1"/>
            </a:lvl8pPr>
            <a:lvl9pPr marL="5224882" indent="0">
              <a:buNone/>
              <a:defRPr sz="23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32041" y="2609850"/>
            <a:ext cx="6466840" cy="4741546"/>
          </a:xfrm>
        </p:spPr>
        <p:txBody>
          <a:bodyPr/>
          <a:lstStyle>
            <a:lvl1pPr>
              <a:defRPr sz="3400"/>
            </a:lvl1pPr>
            <a:lvl2pPr>
              <a:defRPr sz="2900"/>
            </a:lvl2pPr>
            <a:lvl3pPr>
              <a:defRPr sz="2600"/>
            </a:lvl3pPr>
            <a:lvl4pPr>
              <a:defRPr sz="2300"/>
            </a:lvl4pPr>
            <a:lvl5pPr>
              <a:defRPr sz="23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B4F548F-3419-4ABC-B76D-D18D4065A5B8}" type="datetime1">
              <a:rPr lang="en-US" altLang="en-US"/>
              <a:pPr>
                <a:defRPr/>
              </a:pPr>
              <a:t>18/04/2022</a:t>
            </a:fld>
            <a:endParaRPr lang="en-US" alt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http://fpt.edu.vn 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032888-3FB4-4350-B186-079A87FDF7A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8932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96A48A7-B76B-486F-86C6-8BD1BFDE02EA}" type="datetime1">
              <a:rPr lang="en-US" altLang="en-US"/>
              <a:pPr>
                <a:defRPr/>
              </a:pPr>
              <a:t>18/04/2022</a:t>
            </a:fld>
            <a:endParaRPr lang="en-US" alt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http://fpt.edu.vn 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0AADF16-1E3B-4E23-B5DC-7B388959AD1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226242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4030031-3A3F-4182-857A-D0E5B1043996}" type="datetime1">
              <a:rPr lang="en-US" altLang="en-US"/>
              <a:pPr>
                <a:defRPr/>
              </a:pPr>
              <a:t>18/04/2022</a:t>
            </a:fld>
            <a:endParaRPr lang="en-US" alt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http://fpt.edu.vn 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35F68E1-3D05-4113-8C4B-83D4F898FEA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485836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1521" y="327660"/>
            <a:ext cx="4813301" cy="1394460"/>
          </a:xfrm>
        </p:spPr>
        <p:txBody>
          <a:bodyPr anchor="b"/>
          <a:lstStyle>
            <a:lvl1pPr algn="l">
              <a:defRPr sz="29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20080" y="327660"/>
            <a:ext cx="8178800" cy="7023736"/>
          </a:xfrm>
        </p:spPr>
        <p:txBody>
          <a:bodyPr/>
          <a:lstStyle>
            <a:lvl1pPr>
              <a:defRPr sz="4600"/>
            </a:lvl1pPr>
            <a:lvl2pPr>
              <a:defRPr sz="4000"/>
            </a:lvl2pPr>
            <a:lvl3pPr>
              <a:defRPr sz="3400"/>
            </a:lvl3pPr>
            <a:lvl4pPr>
              <a:defRPr sz="2900"/>
            </a:lvl4pPr>
            <a:lvl5pPr>
              <a:defRPr sz="2900"/>
            </a:lvl5pPr>
            <a:lvl6pPr>
              <a:defRPr sz="2900"/>
            </a:lvl6pPr>
            <a:lvl7pPr>
              <a:defRPr sz="2900"/>
            </a:lvl7pPr>
            <a:lvl8pPr>
              <a:defRPr sz="2900"/>
            </a:lvl8pPr>
            <a:lvl9pPr>
              <a:defRPr sz="2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31521" y="1722120"/>
            <a:ext cx="4813301" cy="5629276"/>
          </a:xfrm>
        </p:spPr>
        <p:txBody>
          <a:bodyPr/>
          <a:lstStyle>
            <a:lvl1pPr marL="0" indent="0">
              <a:buNone/>
              <a:defRPr sz="2000"/>
            </a:lvl1pPr>
            <a:lvl2pPr marL="653110" indent="0">
              <a:buNone/>
              <a:defRPr sz="1700"/>
            </a:lvl2pPr>
            <a:lvl3pPr marL="1306220" indent="0">
              <a:buNone/>
              <a:defRPr sz="1400"/>
            </a:lvl3pPr>
            <a:lvl4pPr marL="1959331" indent="0">
              <a:buNone/>
              <a:defRPr sz="1300"/>
            </a:lvl4pPr>
            <a:lvl5pPr marL="2612441" indent="0">
              <a:buNone/>
              <a:defRPr sz="1300"/>
            </a:lvl5pPr>
            <a:lvl6pPr marL="3265551" indent="0">
              <a:buNone/>
              <a:defRPr sz="1300"/>
            </a:lvl6pPr>
            <a:lvl7pPr marL="3918661" indent="0">
              <a:buNone/>
              <a:defRPr sz="1300"/>
            </a:lvl7pPr>
            <a:lvl8pPr marL="4571771" indent="0">
              <a:buNone/>
              <a:defRPr sz="1300"/>
            </a:lvl8pPr>
            <a:lvl9pPr marL="5224882" indent="0">
              <a:buNone/>
              <a:defRPr sz="13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F2C3E1E-D386-4265-B8C0-D3F0F74AB05B}" type="datetime1">
              <a:rPr lang="en-US" altLang="en-US"/>
              <a:pPr>
                <a:defRPr/>
              </a:pPr>
              <a:t>18/04/2022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http://fpt.edu.vn 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610B168-427D-4691-9E15-81584FF0315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536269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67661" y="5760720"/>
            <a:ext cx="8778240" cy="680086"/>
          </a:xfrm>
        </p:spPr>
        <p:txBody>
          <a:bodyPr anchor="b"/>
          <a:lstStyle>
            <a:lvl1pPr algn="l">
              <a:defRPr sz="29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67661" y="735330"/>
            <a:ext cx="8778240" cy="4937760"/>
          </a:xfrm>
        </p:spPr>
        <p:txBody>
          <a:bodyPr rtlCol="0">
            <a:normAutofit/>
          </a:bodyPr>
          <a:lstStyle>
            <a:lvl1pPr marL="0" indent="0">
              <a:buNone/>
              <a:defRPr sz="4600"/>
            </a:lvl1pPr>
            <a:lvl2pPr marL="653110" indent="0">
              <a:buNone/>
              <a:defRPr sz="4000"/>
            </a:lvl2pPr>
            <a:lvl3pPr marL="1306220" indent="0">
              <a:buNone/>
              <a:defRPr sz="3400"/>
            </a:lvl3pPr>
            <a:lvl4pPr marL="1959331" indent="0">
              <a:buNone/>
              <a:defRPr sz="2900"/>
            </a:lvl4pPr>
            <a:lvl5pPr marL="2612441" indent="0">
              <a:buNone/>
              <a:defRPr sz="2900"/>
            </a:lvl5pPr>
            <a:lvl6pPr marL="3265551" indent="0">
              <a:buNone/>
              <a:defRPr sz="2900"/>
            </a:lvl6pPr>
            <a:lvl7pPr marL="3918661" indent="0">
              <a:buNone/>
              <a:defRPr sz="2900"/>
            </a:lvl7pPr>
            <a:lvl8pPr marL="4571771" indent="0">
              <a:buNone/>
              <a:defRPr sz="2900"/>
            </a:lvl8pPr>
            <a:lvl9pPr marL="5224882" indent="0">
              <a:buNone/>
              <a:defRPr sz="29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867661" y="6440806"/>
            <a:ext cx="8778240" cy="965834"/>
          </a:xfrm>
        </p:spPr>
        <p:txBody>
          <a:bodyPr/>
          <a:lstStyle>
            <a:lvl1pPr marL="0" indent="0">
              <a:buNone/>
              <a:defRPr sz="2000"/>
            </a:lvl1pPr>
            <a:lvl2pPr marL="653110" indent="0">
              <a:buNone/>
              <a:defRPr sz="1700"/>
            </a:lvl2pPr>
            <a:lvl3pPr marL="1306220" indent="0">
              <a:buNone/>
              <a:defRPr sz="1400"/>
            </a:lvl3pPr>
            <a:lvl4pPr marL="1959331" indent="0">
              <a:buNone/>
              <a:defRPr sz="1300"/>
            </a:lvl4pPr>
            <a:lvl5pPr marL="2612441" indent="0">
              <a:buNone/>
              <a:defRPr sz="1300"/>
            </a:lvl5pPr>
            <a:lvl6pPr marL="3265551" indent="0">
              <a:buNone/>
              <a:defRPr sz="1300"/>
            </a:lvl6pPr>
            <a:lvl7pPr marL="3918661" indent="0">
              <a:buNone/>
              <a:defRPr sz="1300"/>
            </a:lvl7pPr>
            <a:lvl8pPr marL="4571771" indent="0">
              <a:buNone/>
              <a:defRPr sz="1300"/>
            </a:lvl8pPr>
            <a:lvl9pPr marL="5224882" indent="0">
              <a:buNone/>
              <a:defRPr sz="13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B8D4C66-FAD5-41F3-9740-9DC60442F3F2}" type="datetime1">
              <a:rPr lang="en-US" altLang="en-US"/>
              <a:pPr>
                <a:defRPr/>
              </a:pPr>
              <a:t>18/04/2022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http://fpt.edu.vn 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ED2B88F-E588-471C-B1A0-01679DCD3A2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760104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A24C79D-F5F4-4A50-B461-C3A0B0157D85}" type="datetime1">
              <a:rPr lang="en-US" altLang="en-US"/>
              <a:pPr>
                <a:defRPr/>
              </a:pPr>
              <a:t>18/04/2022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http://fpt.edu.vn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E180B5-1BBB-4839-B45B-071D3E7A2F4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500875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731838" y="330200"/>
            <a:ext cx="13166725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30622" tIns="65311" rIns="130622" bIns="6531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731838" y="1920875"/>
            <a:ext cx="13166725" cy="5430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30622" tIns="65311" rIns="130622" bIns="6531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658600" y="7620000"/>
            <a:ext cx="1371600" cy="381000"/>
          </a:xfrm>
          <a:prstGeom prst="rect">
            <a:avLst/>
          </a:prstGeom>
        </p:spPr>
        <p:txBody>
          <a:bodyPr vert="horz" wrap="square" lIns="130622" tIns="65311" rIns="130622" bIns="65311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700">
                <a:solidFill>
                  <a:srgbClr val="898989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F1A48708-E587-4E2C-AA8D-F4CA2E43C3AA}" type="datetime1">
              <a:rPr lang="en-US" altLang="en-US"/>
              <a:pPr>
                <a:defRPr/>
              </a:pPr>
              <a:t>18/04/2022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62000" y="7620000"/>
            <a:ext cx="4632325" cy="438150"/>
          </a:xfrm>
          <a:prstGeom prst="rect">
            <a:avLst/>
          </a:prstGeom>
        </p:spPr>
        <p:txBody>
          <a:bodyPr vert="horz" lIns="130622" tIns="65311" rIns="130622" bIns="65311" rtlCol="0" anchor="ctr"/>
          <a:lstStyle>
            <a:lvl1pPr algn="l" defTabSz="1306220" eaLnBrk="1" fontAlgn="auto" hangingPunct="1">
              <a:spcBef>
                <a:spcPts val="0"/>
              </a:spcBef>
              <a:spcAft>
                <a:spcPts val="0"/>
              </a:spcAft>
              <a:defRPr sz="1700" u="sng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/>
              <a:t>http://fpt.edu.vn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3258800" y="7620000"/>
            <a:ext cx="715963" cy="373063"/>
          </a:xfrm>
          <a:prstGeom prst="rect">
            <a:avLst/>
          </a:prstGeom>
        </p:spPr>
        <p:txBody>
          <a:bodyPr vert="horz" wrap="square" lIns="130622" tIns="65311" rIns="130622" bIns="65311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700">
                <a:solidFill>
                  <a:srgbClr val="898989"/>
                </a:solidFill>
                <a:latin typeface="Tahoma" panose="020B0604030504040204" pitchFamily="34" charset="0"/>
              </a:defRPr>
            </a:lvl1pPr>
          </a:lstStyle>
          <a:p>
            <a:pPr>
              <a:defRPr/>
            </a:pPr>
            <a:fld id="{F51FECA8-329E-45F4-AE6A-46ED394FC4F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630" r:id="rId1"/>
    <p:sldLayoutId id="2147484631" r:id="rId2"/>
    <p:sldLayoutId id="2147484622" r:id="rId3"/>
    <p:sldLayoutId id="2147484623" r:id="rId4"/>
    <p:sldLayoutId id="2147484624" r:id="rId5"/>
    <p:sldLayoutId id="2147484625" r:id="rId6"/>
    <p:sldLayoutId id="2147484626" r:id="rId7"/>
    <p:sldLayoutId id="2147484627" r:id="rId8"/>
    <p:sldLayoutId id="2147484628" r:id="rId9"/>
    <p:sldLayoutId id="2147484629" r:id="rId10"/>
  </p:sldLayoutIdLst>
  <p:hf hdr="0" dt="0"/>
  <p:txStyles>
    <p:titleStyle>
      <a:lvl1pPr algn="ctr" defTabSz="1304925" rtl="0" eaLnBrk="0" fontAlgn="base" hangingPunct="0">
        <a:spcBef>
          <a:spcPct val="0"/>
        </a:spcBef>
        <a:spcAft>
          <a:spcPct val="0"/>
        </a:spcAft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  <a:lvl2pPr algn="ctr" defTabSz="1304925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Tahoma" panose="020B0604030504040204" pitchFamily="34" charset="0"/>
        </a:defRPr>
      </a:lvl2pPr>
      <a:lvl3pPr algn="ctr" defTabSz="1304925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Tahoma" panose="020B0604030504040204" pitchFamily="34" charset="0"/>
        </a:defRPr>
      </a:lvl3pPr>
      <a:lvl4pPr algn="ctr" defTabSz="1304925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Tahoma" panose="020B0604030504040204" pitchFamily="34" charset="0"/>
        </a:defRPr>
      </a:lvl4pPr>
      <a:lvl5pPr algn="ctr" defTabSz="1304925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Tahoma" panose="020B0604030504040204" pitchFamily="34" charset="0"/>
        </a:defRPr>
      </a:lvl5pPr>
      <a:lvl6pPr marL="457200" algn="ctr" defTabSz="1304925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Tahoma" panose="020B0604030504040204" pitchFamily="34" charset="0"/>
        </a:defRPr>
      </a:lvl6pPr>
      <a:lvl7pPr marL="914400" algn="ctr" defTabSz="1304925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Tahoma" panose="020B0604030504040204" pitchFamily="34" charset="0"/>
        </a:defRPr>
      </a:lvl7pPr>
      <a:lvl8pPr marL="1371600" algn="ctr" defTabSz="1304925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Tahoma" panose="020B0604030504040204" pitchFamily="34" charset="0"/>
        </a:defRPr>
      </a:lvl8pPr>
      <a:lvl9pPr marL="1828800" algn="ctr" defTabSz="1304925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Tahoma" panose="020B0604030504040204" pitchFamily="34" charset="0"/>
        </a:defRPr>
      </a:lvl9pPr>
    </p:titleStyle>
    <p:bodyStyle>
      <a:lvl1pPr marL="488950" indent="-488950" algn="l" defTabSz="130492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1060450" indent="-407988" algn="l" defTabSz="130492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631950" indent="-325438" algn="l" defTabSz="130492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2284413" indent="-325438" algn="l" defTabSz="130492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i="1" kern="1200">
          <a:solidFill>
            <a:schemeClr val="tx1"/>
          </a:solidFill>
          <a:latin typeface="+mn-lt"/>
          <a:ea typeface="+mn-ea"/>
          <a:cs typeface="+mn-cs"/>
        </a:defRPr>
      </a:lvl4pPr>
      <a:lvl5pPr marL="2938463" indent="-325438" algn="l" defTabSz="130492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800" i="1" kern="1200">
          <a:solidFill>
            <a:schemeClr val="tx1"/>
          </a:solidFill>
          <a:latin typeface="+mn-lt"/>
          <a:ea typeface="+mn-ea"/>
          <a:cs typeface="+mn-cs"/>
        </a:defRPr>
      </a:lvl5pPr>
      <a:lvl6pPr marL="3592106" indent="-326555" algn="l" defTabSz="1306220" rtl="0" eaLnBrk="1" latinLnBrk="0" hangingPunct="1">
        <a:spcBef>
          <a:spcPct val="20000"/>
        </a:spcBef>
        <a:buFont typeface="Arial" pitchFamily="34" charset="0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6pPr>
      <a:lvl7pPr marL="4245216" indent="-326555" algn="l" defTabSz="1306220" rtl="0" eaLnBrk="1" latinLnBrk="0" hangingPunct="1">
        <a:spcBef>
          <a:spcPct val="20000"/>
        </a:spcBef>
        <a:buFont typeface="Arial" pitchFamily="34" charset="0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7pPr>
      <a:lvl8pPr marL="4898327" indent="-326555" algn="l" defTabSz="1306220" rtl="0" eaLnBrk="1" latinLnBrk="0" hangingPunct="1">
        <a:spcBef>
          <a:spcPct val="20000"/>
        </a:spcBef>
        <a:buFont typeface="Arial" pitchFamily="34" charset="0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8pPr>
      <a:lvl9pPr marL="5551437" indent="-326555" algn="l" defTabSz="1306220" rtl="0" eaLnBrk="1" latinLnBrk="0" hangingPunct="1">
        <a:spcBef>
          <a:spcPct val="20000"/>
        </a:spcBef>
        <a:buFont typeface="Arial" pitchFamily="34" charset="0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0622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53110" algn="l" defTabSz="130622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306220" algn="l" defTabSz="130622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3pPr>
      <a:lvl4pPr marL="1959331" algn="l" defTabSz="130622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4pPr>
      <a:lvl5pPr marL="2612441" algn="l" defTabSz="130622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5pPr>
      <a:lvl6pPr marL="3265551" algn="l" defTabSz="130622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6pPr>
      <a:lvl7pPr marL="3918661" algn="l" defTabSz="130622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771" algn="l" defTabSz="130622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8pPr>
      <a:lvl9pPr marL="5224882" algn="l" defTabSz="130622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wma"/><Relationship Id="rId1" Type="http://schemas.microsoft.com/office/2007/relationships/media" Target="../media/media3.wma"/><Relationship Id="rId5" Type="http://schemas.openxmlformats.org/officeDocument/2006/relationships/image" Target="../media/image14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wma"/><Relationship Id="rId1" Type="http://schemas.microsoft.com/office/2007/relationships/media" Target="../media/media3.wma"/><Relationship Id="rId5" Type="http://schemas.openxmlformats.org/officeDocument/2006/relationships/image" Target="../media/image16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4.png"/><Relationship Id="rId2" Type="http://schemas.openxmlformats.org/officeDocument/2006/relationships/audio" Target="../media/media4.wma"/><Relationship Id="rId1" Type="http://schemas.microsoft.com/office/2007/relationships/media" Target="../media/media4.wma"/><Relationship Id="rId6" Type="http://schemas.openxmlformats.org/officeDocument/2006/relationships/image" Target="../media/image11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wma"/><Relationship Id="rId1" Type="http://schemas.microsoft.com/office/2007/relationships/media" Target="../media/media4.wma"/><Relationship Id="rId5" Type="http://schemas.openxmlformats.org/officeDocument/2006/relationships/image" Target="../media/image19.png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wma"/><Relationship Id="rId1" Type="http://schemas.microsoft.com/office/2007/relationships/media" Target="../media/media5.wma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wma"/><Relationship Id="rId1" Type="http://schemas.microsoft.com/office/2007/relationships/media" Target="../media/media5.wma"/><Relationship Id="rId5" Type="http://schemas.openxmlformats.org/officeDocument/2006/relationships/image" Target="../media/image22.png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diagramLayout" Target="../diagrams/layout3.xml"/><Relationship Id="rId7" Type="http://schemas.openxmlformats.org/officeDocument/2006/relationships/image" Target="../media/image23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3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4OSu1MsKaZw" TargetMode="External"/><Relationship Id="rId2" Type="http://schemas.openxmlformats.org/officeDocument/2006/relationships/hyperlink" Target="https://www.youtube.com/watch?v=OnlVbYbU8_s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1.png"/><Relationship Id="rId2" Type="http://schemas.openxmlformats.org/officeDocument/2006/relationships/audio" Target="../media/media1.wma"/><Relationship Id="rId1" Type="http://schemas.microsoft.com/office/2007/relationships/media" Target="../media/media1.wma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wma"/><Relationship Id="rId1" Type="http://schemas.microsoft.com/office/2007/relationships/media" Target="../media/media1.wma"/><Relationship Id="rId5" Type="http://schemas.openxmlformats.org/officeDocument/2006/relationships/image" Target="../media/image11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wma"/><Relationship Id="rId1" Type="http://schemas.microsoft.com/office/2007/relationships/media" Target="../media/media2.wma"/><Relationship Id="rId6" Type="http://schemas.openxmlformats.org/officeDocument/2006/relationships/image" Target="../media/image14.png"/><Relationship Id="rId5" Type="http://schemas.openxmlformats.org/officeDocument/2006/relationships/image" Target="../media/image11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wma"/><Relationship Id="rId1" Type="http://schemas.microsoft.com/office/2007/relationships/media" Target="../media/media2.wma"/><Relationship Id="rId5" Type="http://schemas.openxmlformats.org/officeDocument/2006/relationships/image" Target="../media/image11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/>
          <p:cNvSpPr>
            <a:spLocks noGrp="1"/>
          </p:cNvSpPr>
          <p:nvPr>
            <p:ph type="ctrTitle"/>
          </p:nvPr>
        </p:nvSpPr>
        <p:spPr>
          <a:xfrm>
            <a:off x="2590800" y="1752600"/>
            <a:ext cx="9296400" cy="1219200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ko-KR" altLang="en-US" sz="7200" dirty="0" smtClean="0">
                <a:latin typeface="바탕" pitchFamily="18" charset="-127"/>
                <a:ea typeface="바탕" pitchFamily="18" charset="-127"/>
              </a:rPr>
              <a:t>제</a:t>
            </a:r>
            <a:r>
              <a:rPr lang="en-US" altLang="ko-KR" sz="7200" dirty="0">
                <a:latin typeface="바탕" pitchFamily="18" charset="-127"/>
                <a:ea typeface="바탕" pitchFamily="18" charset="-127"/>
              </a:rPr>
              <a:t>8</a:t>
            </a:r>
            <a:r>
              <a:rPr lang="ko-KR" altLang="en-US" sz="7200" dirty="0" smtClean="0">
                <a:latin typeface="바탕" pitchFamily="18" charset="-127"/>
                <a:ea typeface="바탕" pitchFamily="18" charset="-127"/>
              </a:rPr>
              <a:t>과</a:t>
            </a:r>
            <a:r>
              <a:rPr lang="en-US" altLang="ko-KR" sz="7200" dirty="0">
                <a:latin typeface="바탕" pitchFamily="18" charset="-127"/>
                <a:ea typeface="바탕" pitchFamily="18" charset="-127"/>
              </a:rPr>
              <a:t>: </a:t>
            </a:r>
            <a:r>
              <a:rPr lang="ko-KR" altLang="en-US" sz="7200" dirty="0" smtClean="0">
                <a:latin typeface="바탕" pitchFamily="18" charset="-127"/>
                <a:ea typeface="바탕" pitchFamily="18" charset="-127"/>
              </a:rPr>
              <a:t>실수</a:t>
            </a:r>
            <a:r>
              <a:rPr lang="en-US" altLang="ko-KR" sz="7200" dirty="0" smtClean="0">
                <a:latin typeface="바탕" pitchFamily="18" charset="-127"/>
                <a:ea typeface="바탕" pitchFamily="18" charset="-127"/>
              </a:rPr>
              <a:t/>
            </a:r>
            <a:br>
              <a:rPr lang="en-US" altLang="ko-KR" sz="7200" dirty="0" smtClean="0">
                <a:latin typeface="바탕" pitchFamily="18" charset="-127"/>
                <a:ea typeface="바탕" pitchFamily="18" charset="-127"/>
              </a:rPr>
            </a:br>
            <a:r>
              <a:rPr lang="en-US" altLang="ko-KR" sz="4400" b="0" dirty="0" smtClean="0">
                <a:latin typeface="바탕" pitchFamily="18" charset="-127"/>
                <a:ea typeface="바탕" pitchFamily="18" charset="-127"/>
              </a:rPr>
              <a:t>(</a:t>
            </a:r>
            <a:r>
              <a:rPr lang="ko-KR" altLang="en-US" sz="4400" b="0" dirty="0" smtClean="0">
                <a:latin typeface="바탕" pitchFamily="18" charset="-127"/>
                <a:ea typeface="바탕" pitchFamily="18" charset="-127"/>
              </a:rPr>
              <a:t>듣기</a:t>
            </a:r>
            <a:r>
              <a:rPr lang="en-US" altLang="ko-KR" sz="4400" b="0" dirty="0" smtClean="0">
                <a:latin typeface="바탕" pitchFamily="18" charset="-127"/>
                <a:ea typeface="바탕" pitchFamily="18" charset="-127"/>
              </a:rPr>
              <a:t>)</a:t>
            </a:r>
            <a:endParaRPr lang="en-US" altLang="en-US" sz="4400" b="0" dirty="0">
              <a:latin typeface="바탕" pitchFamily="18" charset="-127"/>
              <a:ea typeface="바탕" pitchFamily="18" charset="-127"/>
            </a:endParaRPr>
          </a:p>
        </p:txBody>
      </p:sp>
      <p:sp>
        <p:nvSpPr>
          <p:cNvPr id="5123" name="Subtitle 2"/>
          <p:cNvSpPr>
            <a:spLocks noGrp="1"/>
          </p:cNvSpPr>
          <p:nvPr>
            <p:ph type="subTitle" idx="1"/>
          </p:nvPr>
        </p:nvSpPr>
        <p:spPr>
          <a:xfrm>
            <a:off x="4191000" y="4648200"/>
            <a:ext cx="10287000" cy="2057400"/>
          </a:xfrm>
        </p:spPr>
        <p:txBody>
          <a:bodyPr/>
          <a:lstStyle/>
          <a:p>
            <a:pPr algn="l" eaLnBrk="1" hangingPunct="1"/>
            <a:r>
              <a:rPr lang="en-US" altLang="en-US" sz="3600" smtClean="0">
                <a:latin typeface="바탕" panose="02030600000101010101" pitchFamily="18" charset="-127"/>
                <a:ea typeface="바탕" panose="02030600000101010101" pitchFamily="18" charset="-127"/>
              </a:rPr>
              <a:t>Trường Đại học FPT</a:t>
            </a:r>
          </a:p>
          <a:p>
            <a:pPr algn="l" eaLnBrk="1" hangingPunct="1"/>
            <a:r>
              <a:rPr lang="en-US" altLang="en-US" sz="3600" smtClean="0">
                <a:latin typeface="바탕" panose="02030600000101010101" pitchFamily="18" charset="-127"/>
                <a:ea typeface="바탕" panose="02030600000101010101" pitchFamily="18" charset="-127"/>
              </a:rPr>
              <a:t>Khoa: …..</a:t>
            </a:r>
          </a:p>
          <a:p>
            <a:pPr algn="l" eaLnBrk="1" hangingPunct="1"/>
            <a:r>
              <a:rPr lang="en-US" altLang="en-US" sz="3600" smtClean="0">
                <a:latin typeface="바탕" panose="02030600000101010101" pitchFamily="18" charset="-127"/>
                <a:ea typeface="바탕" panose="02030600000101010101" pitchFamily="18" charset="-127"/>
              </a:rPr>
              <a:t>Môn: Hàn ngữ trung cấp 1 – KOR 311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http://fpt.edu.vn </a:t>
            </a:r>
            <a:endParaRPr lang="en-US"/>
          </a:p>
        </p:txBody>
      </p:sp>
      <p:sp>
        <p:nvSpPr>
          <p:cNvPr id="17411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F71E6ACA-9649-4734-83C0-A169FE786234}" type="slidenum">
              <a:rPr lang="en-US" altLang="en-US" smtClean="0"/>
              <a:pPr/>
              <a:t>10</a:t>
            </a:fld>
            <a:endParaRPr lang="en-US" altLang="en-US" smtClean="0"/>
          </a:p>
        </p:txBody>
      </p:sp>
      <p:sp>
        <p:nvSpPr>
          <p:cNvPr id="6" name="Google Shape;574;p52"/>
          <p:cNvSpPr txBox="1"/>
          <p:nvPr/>
        </p:nvSpPr>
        <p:spPr>
          <a:xfrm>
            <a:off x="3733800" y="381000"/>
            <a:ext cx="7848600" cy="762000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91425" tIns="45700" rIns="91425" bIns="45700" anchor="ctr"/>
          <a:lstStyle>
            <a:lvl1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86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58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30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402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914400" eaLnBrk="1" hangingPunct="1">
              <a:buClr>
                <a:srgbClr val="000000"/>
              </a:buClr>
              <a:buSzPts val="4400"/>
              <a:buFont typeface="BatangChe" panose="02030609000101010101" pitchFamily="49" charset="-127"/>
              <a:buNone/>
              <a:defRPr/>
            </a:pPr>
            <a:r>
              <a:rPr lang="en-US" sz="4800" b="1" dirty="0" smtClean="0">
                <a:solidFill>
                  <a:srgbClr val="000000"/>
                </a:solidFill>
                <a:latin typeface="BatangChe" panose="02030609000101010101" pitchFamily="49" charset="-127"/>
                <a:ea typeface="BatangChe" panose="02030609000101010101" pitchFamily="49" charset="-127"/>
                <a:sym typeface="BatangChe" panose="02030609000101010101" pitchFamily="49" charset="-127"/>
              </a:rPr>
              <a:t>3. </a:t>
            </a:r>
            <a:r>
              <a:rPr lang="ko-KR" altLang="en-US" sz="4800" b="1" dirty="0" smtClean="0">
                <a:solidFill>
                  <a:srgbClr val="000000"/>
                </a:solidFill>
                <a:latin typeface="BatangChe" panose="02030609000101010101" pitchFamily="49" charset="-127"/>
                <a:ea typeface="BatangChe" panose="02030609000101010101" pitchFamily="49" charset="-127"/>
                <a:sym typeface="BatangChe" panose="02030609000101010101" pitchFamily="49" charset="-127"/>
              </a:rPr>
              <a:t>듣기</a:t>
            </a:r>
            <a:r>
              <a:rPr lang="en-US" altLang="ko-KR" sz="4800" b="1" dirty="0" smtClean="0">
                <a:solidFill>
                  <a:srgbClr val="000000"/>
                </a:solidFill>
                <a:latin typeface="BatangChe" panose="02030609000101010101" pitchFamily="49" charset="-127"/>
                <a:ea typeface="BatangChe" panose="02030609000101010101" pitchFamily="49" charset="-127"/>
                <a:sym typeface="BatangChe" panose="02030609000101010101" pitchFamily="49" charset="-127"/>
              </a:rPr>
              <a:t>: </a:t>
            </a:r>
            <a:r>
              <a:rPr lang="ko-KR" altLang="en-US" sz="4800" b="1" dirty="0" smtClean="0">
                <a:solidFill>
                  <a:srgbClr val="000000"/>
                </a:solidFill>
                <a:latin typeface="BatangChe" panose="02030609000101010101" pitchFamily="49" charset="-127"/>
                <a:ea typeface="BatangChe" panose="02030609000101010101" pitchFamily="49" charset="-127"/>
                <a:sym typeface="BatangChe" panose="02030609000101010101" pitchFamily="49" charset="-127"/>
              </a:rPr>
              <a:t>알아봅시다</a:t>
            </a:r>
            <a:endParaRPr lang="en-US" sz="4000" b="1" dirty="0" smtClean="0">
              <a:solidFill>
                <a:srgbClr val="000000"/>
              </a:solidFill>
              <a:sym typeface="Arial" panose="020B0604020202020204" pitchFamily="34" charset="0"/>
            </a:endParaRPr>
          </a:p>
        </p:txBody>
      </p:sp>
      <p:sp>
        <p:nvSpPr>
          <p:cNvPr id="17413" name="Google Shape;3641;p43"/>
          <p:cNvSpPr txBox="1">
            <a:spLocks noChangeArrowheads="1"/>
          </p:cNvSpPr>
          <p:nvPr/>
        </p:nvSpPr>
        <p:spPr bwMode="auto">
          <a:xfrm>
            <a:off x="457200" y="1550193"/>
            <a:ext cx="9042400" cy="566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/>
          <a:lstStyle/>
          <a:p>
            <a:r>
              <a:rPr lang="en-US" sz="3200" b="1" dirty="0">
                <a:latin typeface="바탕" panose="02030600000101010101" pitchFamily="18" charset="-127"/>
                <a:ea typeface="바탕" panose="02030600000101010101" pitchFamily="18" charset="-127"/>
                <a:cs typeface="Times New Roman" panose="02020603050405020304" pitchFamily="18" charset="0"/>
                <a:sym typeface="Times New Roman" panose="02020603050405020304" pitchFamily="18" charset="0"/>
              </a:rPr>
              <a:t>3) </a:t>
            </a:r>
            <a:r>
              <a:rPr lang="ko-KR" altLang="en-US" sz="3200" b="1" dirty="0">
                <a:solidFill>
                  <a:srgbClr val="000000"/>
                </a:solidFill>
                <a:latin typeface="Times New Roman" panose="02020603050405020304" pitchFamily="18" charset="0"/>
                <a:ea typeface="바탕" panose="02030600000101010101" pitchFamily="18" charset="-127"/>
                <a:cs typeface="Times New Roman" panose="02020603050405020304" pitchFamily="18" charset="0"/>
                <a:sym typeface="Times New Roman" panose="02020603050405020304" pitchFamily="18" charset="0"/>
              </a:rPr>
              <a:t>대화를 잘 듣고 질문에 답하십시오</a:t>
            </a:r>
            <a:r>
              <a:rPr lang="en-US" altLang="ko-KR" sz="3200" b="1" dirty="0">
                <a:solidFill>
                  <a:srgbClr val="000000"/>
                </a:solidFill>
                <a:latin typeface="Times New Roman" panose="02020603050405020304" pitchFamily="18" charset="0"/>
                <a:ea typeface="바탕" panose="02030600000101010101" pitchFamily="18" charset="-127"/>
                <a:cs typeface="Times New Roman" panose="02020603050405020304" pitchFamily="18" charset="0"/>
                <a:sym typeface="Times New Roman" panose="02020603050405020304" pitchFamily="18" charset="0"/>
              </a:rPr>
              <a:t>. </a:t>
            </a:r>
            <a:endParaRPr lang="ko-KR" altLang="en-US" sz="3200" b="1" dirty="0">
              <a:latin typeface="Times New Roman" panose="02020603050405020304" pitchFamily="18" charset="0"/>
              <a:ea typeface="바탕" panose="02030600000101010101" pitchFamily="18" charset="-127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914400" y="2057400"/>
            <a:ext cx="11734800" cy="54938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rgbClr val="2A20EC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(1) </a:t>
            </a:r>
            <a:r>
              <a:rPr lang="ko-KR" altLang="en-US" b="1" dirty="0" smtClean="0">
                <a:solidFill>
                  <a:srgbClr val="2A20EC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들은 내용과 같으면 ○ </a:t>
            </a:r>
            <a:r>
              <a:rPr lang="en-US" altLang="ko-KR" b="1" dirty="0" smtClean="0">
                <a:solidFill>
                  <a:srgbClr val="2A20EC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, </a:t>
            </a:r>
            <a:r>
              <a:rPr lang="ko-KR" altLang="en-US" b="1" dirty="0" smtClean="0">
                <a:solidFill>
                  <a:srgbClr val="2A20EC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다르면 </a:t>
            </a:r>
            <a:r>
              <a:rPr lang="en-US" altLang="ko-KR" b="1" dirty="0" smtClean="0">
                <a:solidFill>
                  <a:srgbClr val="2A20EC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× </a:t>
            </a:r>
            <a:r>
              <a:rPr lang="ko-KR" altLang="en-US" b="1" dirty="0" smtClean="0">
                <a:solidFill>
                  <a:srgbClr val="2A20EC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하십시오</a:t>
            </a:r>
            <a:r>
              <a:rPr lang="en-US" altLang="ko-KR" b="1" dirty="0">
                <a:solidFill>
                  <a:srgbClr val="2A20EC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Batang" panose="02030600000101010101" pitchFamily="18" charset="-127"/>
                <a:ea typeface="Batang" panose="02030600000101010101" pitchFamily="18" charset="-127"/>
              </a:rPr>
              <a:t> </a:t>
            </a:r>
            <a:r>
              <a:rPr lang="en-US" altLang="ko-KR" dirty="0" smtClean="0">
                <a:latin typeface="Batang" panose="02030600000101010101" pitchFamily="18" charset="-127"/>
                <a:ea typeface="Batang" panose="02030600000101010101" pitchFamily="18" charset="-127"/>
              </a:rPr>
              <a:t>  ① </a:t>
            </a:r>
            <a:r>
              <a:rPr lang="ko-KR" altLang="en-US" dirty="0" smtClean="0">
                <a:latin typeface="Batang" panose="02030600000101010101" pitchFamily="18" charset="-127"/>
                <a:ea typeface="Batang" panose="02030600000101010101" pitchFamily="18" charset="-127"/>
              </a:rPr>
              <a:t>남자의 성은</a:t>
            </a:r>
            <a:r>
              <a:rPr lang="ko-KR" altLang="en-US" dirty="0">
                <a:latin typeface="Batang" panose="02030600000101010101" pitchFamily="18" charset="-127"/>
                <a:ea typeface="Batang" panose="02030600000101010101" pitchFamily="18" charset="-127"/>
              </a:rPr>
              <a:t>‘김’입니다</a:t>
            </a:r>
            <a:r>
              <a:rPr lang="en-US" altLang="ko-KR" dirty="0">
                <a:latin typeface="Batang" panose="02030600000101010101" pitchFamily="18" charset="-127"/>
                <a:ea typeface="Batang" panose="02030600000101010101" pitchFamily="18" charset="-127"/>
              </a:rPr>
              <a:t>.    </a:t>
            </a:r>
            <a:r>
              <a:rPr lang="en-US" altLang="ko-KR" dirty="0" smtClean="0">
                <a:latin typeface="Batang" panose="02030600000101010101" pitchFamily="18" charset="-127"/>
                <a:ea typeface="Batang" panose="02030600000101010101" pitchFamily="18" charset="-127"/>
              </a:rPr>
              <a:t>                                      (     )</a:t>
            </a:r>
            <a:endParaRPr lang="en-US" altLang="ko-KR" dirty="0">
              <a:latin typeface="Batang" panose="02030600000101010101" pitchFamily="18" charset="-127"/>
              <a:ea typeface="Batang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Batang" panose="02030600000101010101" pitchFamily="18" charset="-127"/>
                <a:ea typeface="Batang" panose="02030600000101010101" pitchFamily="18" charset="-127"/>
              </a:rPr>
              <a:t> </a:t>
            </a:r>
            <a:r>
              <a:rPr lang="en-US" altLang="ko-KR" dirty="0" smtClean="0">
                <a:latin typeface="Batang" panose="02030600000101010101" pitchFamily="18" charset="-127"/>
                <a:ea typeface="Batang" panose="02030600000101010101" pitchFamily="18" charset="-127"/>
              </a:rPr>
              <a:t>  ② </a:t>
            </a:r>
            <a:r>
              <a:rPr lang="ko-KR" altLang="en-US" dirty="0" smtClean="0">
                <a:latin typeface="Batang" panose="02030600000101010101" pitchFamily="18" charset="-127"/>
                <a:ea typeface="Batang" panose="02030600000101010101" pitchFamily="18" charset="-127"/>
              </a:rPr>
              <a:t>남자는 여자때문에 화가 났습니다</a:t>
            </a:r>
            <a:r>
              <a:rPr lang="en-US" altLang="ko-KR" dirty="0">
                <a:latin typeface="Batang" panose="02030600000101010101" pitchFamily="18" charset="-127"/>
                <a:ea typeface="Batang" panose="02030600000101010101" pitchFamily="18" charset="-127"/>
              </a:rPr>
              <a:t>.   </a:t>
            </a:r>
            <a:r>
              <a:rPr lang="en-US" altLang="ko-KR" dirty="0" smtClean="0">
                <a:latin typeface="Batang" panose="02030600000101010101" pitchFamily="18" charset="-127"/>
                <a:ea typeface="Batang" panose="02030600000101010101" pitchFamily="18" charset="-127"/>
              </a:rPr>
              <a:t>                        (     )</a:t>
            </a:r>
            <a:endParaRPr lang="en-US" altLang="ko-KR" dirty="0">
              <a:latin typeface="Batang" panose="02030600000101010101" pitchFamily="18" charset="-127"/>
              <a:ea typeface="Batang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Batang" panose="02030600000101010101" pitchFamily="18" charset="-127"/>
                <a:ea typeface="Batang" panose="02030600000101010101" pitchFamily="18" charset="-127"/>
              </a:rPr>
              <a:t> </a:t>
            </a:r>
            <a:r>
              <a:rPr lang="en-US" altLang="ko-KR" dirty="0" smtClean="0">
                <a:latin typeface="Batang" panose="02030600000101010101" pitchFamily="18" charset="-127"/>
                <a:ea typeface="Batang" panose="02030600000101010101" pitchFamily="18" charset="-127"/>
              </a:rPr>
              <a:t>  ③ </a:t>
            </a:r>
            <a:r>
              <a:rPr lang="ko-KR" altLang="en-US" dirty="0" smtClean="0">
                <a:latin typeface="Batang" panose="02030600000101010101" pitchFamily="18" charset="-127"/>
                <a:ea typeface="Batang" panose="02030600000101010101" pitchFamily="18" charset="-127"/>
              </a:rPr>
              <a:t>한국에서는 보통 성뒤에</a:t>
            </a:r>
            <a:r>
              <a:rPr lang="ko-KR" altLang="en-US" dirty="0">
                <a:latin typeface="Batang" panose="02030600000101010101" pitchFamily="18" charset="-127"/>
                <a:ea typeface="Batang" panose="02030600000101010101" pitchFamily="18" charset="-127"/>
              </a:rPr>
              <a:t>‘씨’</a:t>
            </a:r>
            <a:r>
              <a:rPr lang="ko-KR" altLang="en-US" dirty="0" smtClean="0">
                <a:latin typeface="Batang" panose="02030600000101010101" pitchFamily="18" charset="-127"/>
                <a:ea typeface="Batang" panose="02030600000101010101" pitchFamily="18" charset="-127"/>
              </a:rPr>
              <a:t>를 붙여서 말합니다</a:t>
            </a:r>
            <a:r>
              <a:rPr lang="en-US" altLang="ko-KR" dirty="0">
                <a:latin typeface="Batang" panose="02030600000101010101" pitchFamily="18" charset="-127"/>
                <a:ea typeface="Batang" panose="02030600000101010101" pitchFamily="18" charset="-127"/>
              </a:rPr>
              <a:t>.  </a:t>
            </a:r>
            <a:r>
              <a:rPr lang="en-US" altLang="ko-KR" dirty="0" smtClean="0">
                <a:latin typeface="Batang" panose="02030600000101010101" pitchFamily="18" charset="-127"/>
                <a:ea typeface="Batang" panose="02030600000101010101" pitchFamily="18" charset="-127"/>
              </a:rPr>
              <a:t>       (     )</a:t>
            </a:r>
            <a:endParaRPr lang="en-US" altLang="ko-KR" dirty="0">
              <a:latin typeface="Batang" panose="02030600000101010101" pitchFamily="18" charset="-127"/>
              <a:ea typeface="Batang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rgbClr val="2A20EC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(2) ‘</a:t>
            </a:r>
            <a:r>
              <a:rPr lang="ko-KR" altLang="en-US" b="1" dirty="0">
                <a:solidFill>
                  <a:srgbClr val="2A20EC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김씨’</a:t>
            </a:r>
            <a:r>
              <a:rPr lang="ko-KR" altLang="en-US" b="1" dirty="0" smtClean="0">
                <a:solidFill>
                  <a:srgbClr val="2A20EC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에 대한 설명으로 맞는 것을 고르십시오</a:t>
            </a:r>
            <a:r>
              <a:rPr lang="en-US" altLang="ko-KR" b="1" dirty="0">
                <a:solidFill>
                  <a:srgbClr val="2A20EC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Batang" panose="02030600000101010101" pitchFamily="18" charset="-127"/>
                <a:ea typeface="Batang" panose="02030600000101010101" pitchFamily="18" charset="-127"/>
              </a:rPr>
              <a:t> </a:t>
            </a:r>
            <a:r>
              <a:rPr lang="en-US" altLang="ko-KR" dirty="0" smtClean="0">
                <a:latin typeface="Batang" panose="02030600000101010101" pitchFamily="18" charset="-127"/>
                <a:ea typeface="Batang" panose="02030600000101010101" pitchFamily="18" charset="-127"/>
              </a:rPr>
              <a:t>  ⓐ ‘</a:t>
            </a:r>
            <a:r>
              <a:rPr lang="ko-KR" altLang="en-US" dirty="0">
                <a:latin typeface="Batang" panose="02030600000101010101" pitchFamily="18" charset="-127"/>
                <a:ea typeface="Batang" panose="02030600000101010101" pitchFamily="18" charset="-127"/>
              </a:rPr>
              <a:t>김씨’</a:t>
            </a:r>
            <a:r>
              <a:rPr lang="ko-KR" altLang="en-US" dirty="0" smtClean="0">
                <a:latin typeface="Batang" panose="02030600000101010101" pitchFamily="18" charset="-127"/>
                <a:ea typeface="Batang" panose="02030600000101010101" pitchFamily="18" charset="-127"/>
              </a:rPr>
              <a:t>는 윗사람에게 쓸 수 있는 말입니다</a:t>
            </a:r>
            <a:r>
              <a:rPr lang="en-US" altLang="ko-KR" dirty="0">
                <a:latin typeface="Batang" panose="02030600000101010101" pitchFamily="18" charset="-127"/>
                <a:ea typeface="Batang" panose="0203060000010101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Batang" panose="02030600000101010101" pitchFamily="18" charset="-127"/>
                <a:ea typeface="Batang" panose="02030600000101010101" pitchFamily="18" charset="-127"/>
              </a:rPr>
              <a:t> </a:t>
            </a:r>
            <a:r>
              <a:rPr lang="en-US" altLang="ko-KR" dirty="0" smtClean="0">
                <a:latin typeface="Batang" panose="02030600000101010101" pitchFamily="18" charset="-127"/>
                <a:ea typeface="Batang" panose="02030600000101010101" pitchFamily="18" charset="-127"/>
              </a:rPr>
              <a:t>  ⓑ ‘ </a:t>
            </a:r>
            <a:r>
              <a:rPr lang="ko-KR" altLang="en-US" dirty="0" smtClean="0">
                <a:latin typeface="Batang" panose="02030600000101010101" pitchFamily="18" charset="-127"/>
                <a:ea typeface="Batang" panose="02030600000101010101" pitchFamily="18" charset="-127"/>
              </a:rPr>
              <a:t>김씨</a:t>
            </a:r>
            <a:r>
              <a:rPr lang="ko-KR" altLang="en-US" dirty="0">
                <a:latin typeface="Batang" panose="02030600000101010101" pitchFamily="18" charset="-127"/>
                <a:ea typeface="Batang" panose="02030600000101010101" pitchFamily="18" charset="-127"/>
              </a:rPr>
              <a:t>’</a:t>
            </a:r>
            <a:r>
              <a:rPr lang="ko-KR" altLang="en-US" dirty="0" smtClean="0">
                <a:latin typeface="Batang" panose="02030600000101010101" pitchFamily="18" charset="-127"/>
                <a:ea typeface="Batang" panose="02030600000101010101" pitchFamily="18" charset="-127"/>
              </a:rPr>
              <a:t>라고 부르면 한국사람들이 기분 나쁘게 생각합니다</a:t>
            </a:r>
            <a:r>
              <a:rPr lang="en-US" altLang="ko-KR" dirty="0">
                <a:latin typeface="Batang" panose="02030600000101010101" pitchFamily="18" charset="-127"/>
                <a:ea typeface="Batang" panose="0203060000010101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Batang" panose="02030600000101010101" pitchFamily="18" charset="-127"/>
                <a:ea typeface="Batang" panose="02030600000101010101" pitchFamily="18" charset="-127"/>
              </a:rPr>
              <a:t> </a:t>
            </a:r>
            <a:r>
              <a:rPr lang="en-US" altLang="ko-KR" dirty="0" smtClean="0">
                <a:latin typeface="Batang" panose="02030600000101010101" pitchFamily="18" charset="-127"/>
                <a:ea typeface="Batang" panose="02030600000101010101" pitchFamily="18" charset="-127"/>
              </a:rPr>
              <a:t>  ⓒ </a:t>
            </a:r>
            <a:r>
              <a:rPr lang="ko-KR" altLang="en-US" dirty="0" smtClean="0">
                <a:latin typeface="Batang" panose="02030600000101010101" pitchFamily="18" charset="-127"/>
                <a:ea typeface="Batang" panose="02030600000101010101" pitchFamily="18" charset="-127"/>
              </a:rPr>
              <a:t>나를</a:t>
            </a:r>
            <a:r>
              <a:rPr lang="ko-KR" altLang="en-US" dirty="0">
                <a:latin typeface="Batang" panose="02030600000101010101" pitchFamily="18" charset="-127"/>
                <a:ea typeface="Batang" panose="02030600000101010101" pitchFamily="18" charset="-127"/>
              </a:rPr>
              <a:t>‘김씨’</a:t>
            </a:r>
            <a:r>
              <a:rPr lang="ko-KR" altLang="en-US" dirty="0" smtClean="0">
                <a:latin typeface="Batang" panose="02030600000101010101" pitchFamily="18" charset="-127"/>
                <a:ea typeface="Batang" panose="02030600000101010101" pitchFamily="18" charset="-127"/>
              </a:rPr>
              <a:t>라고 부르면 부르는 사람이 나보다 아랫사람입니다</a:t>
            </a:r>
            <a:r>
              <a:rPr lang="en-US" altLang="ko-KR" dirty="0">
                <a:latin typeface="Batang" panose="02030600000101010101" pitchFamily="18" charset="-127"/>
                <a:ea typeface="Batang" panose="0203060000010101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b="1" dirty="0" smtClean="0">
                <a:solidFill>
                  <a:srgbClr val="2A20EC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(</a:t>
            </a:r>
            <a:r>
              <a:rPr lang="en-US" altLang="ko-KR" b="1" dirty="0">
                <a:solidFill>
                  <a:srgbClr val="2A20EC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3) </a:t>
            </a:r>
            <a:r>
              <a:rPr lang="ko-KR" altLang="en-US" b="1" dirty="0" smtClean="0">
                <a:solidFill>
                  <a:srgbClr val="2A20EC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여자는 남자를 뭐라고 불러야 합니까</a:t>
            </a:r>
            <a:r>
              <a:rPr lang="en-US" altLang="ko-KR" b="1" dirty="0" smtClean="0">
                <a:solidFill>
                  <a:srgbClr val="2A20EC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?</a:t>
            </a:r>
            <a:endParaRPr lang="en-US" b="1" dirty="0">
              <a:solidFill>
                <a:srgbClr val="2A20EC"/>
              </a:solidFill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2895600" y="7839075"/>
            <a:ext cx="850423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" name="32 Track 32.wma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972799" y="1430863"/>
            <a:ext cx="862549" cy="862549"/>
          </a:xfrm>
          <a:prstGeom prst="rect">
            <a:avLst/>
          </a:prstGeom>
        </p:spPr>
      </p:pic>
      <p:sp>
        <p:nvSpPr>
          <p:cNvPr id="13" name="Google Shape;3638;p43"/>
          <p:cNvSpPr txBox="1"/>
          <p:nvPr/>
        </p:nvSpPr>
        <p:spPr>
          <a:xfrm>
            <a:off x="9906000" y="4032900"/>
            <a:ext cx="360600" cy="3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endParaRPr sz="3200" dirty="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" name="Google Shape;3639;p43"/>
          <p:cNvSpPr txBox="1"/>
          <p:nvPr/>
        </p:nvSpPr>
        <p:spPr>
          <a:xfrm>
            <a:off x="9906000" y="3423300"/>
            <a:ext cx="360600" cy="3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endParaRPr sz="3200" dirty="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" name="Google Shape;3640;p43"/>
          <p:cNvSpPr txBox="1"/>
          <p:nvPr/>
        </p:nvSpPr>
        <p:spPr>
          <a:xfrm>
            <a:off x="9906000" y="2819400"/>
            <a:ext cx="360600" cy="3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</a:t>
            </a:r>
            <a:endParaRPr sz="3200" dirty="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6" name="Google Shape;3637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47800" y="5867400"/>
            <a:ext cx="311250" cy="30855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3641;p43"/>
          <p:cNvSpPr txBox="1"/>
          <p:nvPr/>
        </p:nvSpPr>
        <p:spPr>
          <a:xfrm>
            <a:off x="2971800" y="7461900"/>
            <a:ext cx="5463975" cy="3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>
                <a:solidFill>
                  <a:srgbClr val="FF0000"/>
                </a:solidFill>
                <a:latin typeface="Batang" panose="02030600000101010101" pitchFamily="18" charset="-127"/>
                <a:ea typeface="Batang" panose="02030600000101010101" pitchFamily="18" charset="-127"/>
                <a:cs typeface="Times New Roman"/>
                <a:sym typeface="Times New Roman"/>
              </a:rPr>
              <a:t>김 </a:t>
            </a:r>
            <a:r>
              <a:rPr lang="en" sz="2800" b="1" dirty="0" smtClean="0">
                <a:solidFill>
                  <a:srgbClr val="FF0000"/>
                </a:solidFill>
                <a:latin typeface="Batang" panose="02030600000101010101" pitchFamily="18" charset="-127"/>
                <a:ea typeface="Batang" panose="02030600000101010101" pitchFamily="18" charset="-127"/>
                <a:cs typeface="Times New Roman"/>
                <a:sym typeface="Times New Roman"/>
              </a:rPr>
              <a:t>선생님</a:t>
            </a:r>
            <a:r>
              <a:rPr lang="ko-KR" altLang="en-US" sz="2800" b="1" dirty="0" smtClean="0">
                <a:solidFill>
                  <a:srgbClr val="FF0000"/>
                </a:solidFill>
                <a:latin typeface="Batang" panose="02030600000101010101" pitchFamily="18" charset="-127"/>
                <a:ea typeface="Batang" panose="02030600000101010101" pitchFamily="18" charset="-127"/>
                <a:cs typeface="Times New Roman"/>
                <a:sym typeface="Times New Roman"/>
              </a:rPr>
              <a:t>입니다</a:t>
            </a:r>
            <a:r>
              <a:rPr lang="en-US" altLang="ko-KR" sz="2800" b="1" dirty="0" smtClean="0">
                <a:solidFill>
                  <a:srgbClr val="FF0000"/>
                </a:solidFill>
                <a:latin typeface="Batang" panose="02030600000101010101" pitchFamily="18" charset="-127"/>
                <a:ea typeface="Batang" panose="02030600000101010101" pitchFamily="18" charset="-127"/>
                <a:cs typeface="Times New Roman"/>
                <a:sym typeface="Times New Roman"/>
              </a:rPr>
              <a:t>.</a:t>
            </a:r>
            <a:endParaRPr sz="2800" b="1" dirty="0">
              <a:solidFill>
                <a:srgbClr val="FF0000"/>
              </a:solidFill>
              <a:latin typeface="Batang" panose="02030600000101010101" pitchFamily="18" charset="-127"/>
              <a:ea typeface="Batang" panose="02030600000101010101" pitchFamily="18" charset="-127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2" dur="64736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audio>
              <p:cMediaNode vol="80000">
                <p:cTn id="3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http://fpt.edu.vn 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F47F45A-CD1F-4B34-B8A2-A756C7E0A5AC}" type="slidenum">
              <a:rPr lang="en-US" altLang="en-US" smtClean="0"/>
              <a:pPr>
                <a:defRPr/>
              </a:pPr>
              <a:t>11</a:t>
            </a:fld>
            <a:endParaRPr lang="en-US" altLang="en-US"/>
          </a:p>
        </p:txBody>
      </p:sp>
      <p:pic>
        <p:nvPicPr>
          <p:cNvPr id="6" name="32 Track 32.wma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839200" y="1299051"/>
            <a:ext cx="787400" cy="787400"/>
          </a:xfrm>
          <a:prstGeom prst="rect">
            <a:avLst/>
          </a:prstGeom>
        </p:spPr>
      </p:pic>
      <p:sp>
        <p:nvSpPr>
          <p:cNvPr id="7" name="Google Shape;574;p52"/>
          <p:cNvSpPr txBox="1"/>
          <p:nvPr/>
        </p:nvSpPr>
        <p:spPr>
          <a:xfrm>
            <a:off x="3733800" y="381000"/>
            <a:ext cx="7848600" cy="762000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91425" tIns="45700" rIns="91425" bIns="45700" anchor="ctr"/>
          <a:lstStyle>
            <a:lvl1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86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58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30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402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914400" eaLnBrk="1" hangingPunct="1">
              <a:buClr>
                <a:srgbClr val="000000"/>
              </a:buClr>
              <a:buSzPts val="4400"/>
              <a:buFont typeface="BatangChe" panose="02030609000101010101" pitchFamily="49" charset="-127"/>
              <a:buNone/>
              <a:defRPr/>
            </a:pPr>
            <a:r>
              <a:rPr lang="en-US" sz="4800" b="1" dirty="0" smtClean="0">
                <a:solidFill>
                  <a:srgbClr val="000000"/>
                </a:solidFill>
                <a:latin typeface="BatangChe" panose="02030609000101010101" pitchFamily="49" charset="-127"/>
                <a:ea typeface="BatangChe" panose="02030609000101010101" pitchFamily="49" charset="-127"/>
                <a:sym typeface="BatangChe" panose="02030609000101010101" pitchFamily="49" charset="-127"/>
              </a:rPr>
              <a:t>3. </a:t>
            </a:r>
            <a:r>
              <a:rPr lang="ko-KR" altLang="en-US" sz="4800" b="1" dirty="0" smtClean="0">
                <a:solidFill>
                  <a:srgbClr val="000000"/>
                </a:solidFill>
                <a:latin typeface="BatangChe" panose="02030609000101010101" pitchFamily="49" charset="-127"/>
                <a:ea typeface="BatangChe" panose="02030609000101010101" pitchFamily="49" charset="-127"/>
                <a:sym typeface="BatangChe" panose="02030609000101010101" pitchFamily="49" charset="-127"/>
              </a:rPr>
              <a:t>듣기</a:t>
            </a:r>
            <a:r>
              <a:rPr lang="en-US" altLang="ko-KR" sz="4800" b="1" dirty="0" smtClean="0">
                <a:solidFill>
                  <a:srgbClr val="000000"/>
                </a:solidFill>
                <a:latin typeface="BatangChe" panose="02030609000101010101" pitchFamily="49" charset="-127"/>
                <a:ea typeface="BatangChe" panose="02030609000101010101" pitchFamily="49" charset="-127"/>
                <a:sym typeface="BatangChe" panose="02030609000101010101" pitchFamily="49" charset="-127"/>
              </a:rPr>
              <a:t>: </a:t>
            </a:r>
            <a:r>
              <a:rPr lang="ko-KR" altLang="en-US" sz="4800" b="1" dirty="0" smtClean="0">
                <a:solidFill>
                  <a:srgbClr val="000000"/>
                </a:solidFill>
                <a:latin typeface="BatangChe" panose="02030609000101010101" pitchFamily="49" charset="-127"/>
                <a:ea typeface="BatangChe" panose="02030609000101010101" pitchFamily="49" charset="-127"/>
                <a:sym typeface="BatangChe" panose="02030609000101010101" pitchFamily="49" charset="-127"/>
              </a:rPr>
              <a:t>알아봅시다</a:t>
            </a:r>
            <a:endParaRPr lang="en-US" sz="4000" b="1" dirty="0" smtClean="0">
              <a:solidFill>
                <a:srgbClr val="000000"/>
              </a:solidFill>
              <a:sym typeface="Arial" panose="020B0604020202020204" pitchFamily="34" charset="0"/>
            </a:endParaRPr>
          </a:p>
        </p:txBody>
      </p:sp>
      <p:sp>
        <p:nvSpPr>
          <p:cNvPr id="8" name="Google Shape;3641;p43"/>
          <p:cNvSpPr txBox="1">
            <a:spLocks noChangeArrowheads="1"/>
          </p:cNvSpPr>
          <p:nvPr/>
        </p:nvSpPr>
        <p:spPr bwMode="auto">
          <a:xfrm>
            <a:off x="457200" y="1550193"/>
            <a:ext cx="7467600" cy="566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/>
          <a:lstStyle/>
          <a:p>
            <a:r>
              <a:rPr lang="en-US" sz="3200" b="1" dirty="0">
                <a:latin typeface="바탕" panose="02030600000101010101" pitchFamily="18" charset="-127"/>
                <a:ea typeface="바탕" panose="02030600000101010101" pitchFamily="18" charset="-127"/>
                <a:cs typeface="Times New Roman" panose="02020603050405020304" pitchFamily="18" charset="0"/>
                <a:sym typeface="Times New Roman" panose="02020603050405020304" pitchFamily="18" charset="0"/>
              </a:rPr>
              <a:t>3) </a:t>
            </a:r>
            <a:r>
              <a:rPr lang="ko-KR" altLang="en-US" sz="3200" b="1" dirty="0" smtClean="0">
                <a:latin typeface="바탕" panose="02030600000101010101" pitchFamily="18" charset="-127"/>
                <a:ea typeface="바탕" panose="02030600000101010101" pitchFamily="18" charset="-127"/>
                <a:cs typeface="Times New Roman" panose="02020603050405020304" pitchFamily="18" charset="0"/>
                <a:sym typeface="Times New Roman" panose="02020603050405020304" pitchFamily="18" charset="0"/>
              </a:rPr>
              <a:t>파일 듣기 내용</a:t>
            </a:r>
            <a:r>
              <a:rPr lang="en-US" altLang="ko-KR" sz="3200" b="1" dirty="0" smtClean="0">
                <a:solidFill>
                  <a:srgbClr val="000000"/>
                </a:solidFill>
                <a:latin typeface="Times New Roman" panose="02020603050405020304" pitchFamily="18" charset="0"/>
                <a:ea typeface="바탕" panose="02030600000101010101" pitchFamily="18" charset="-127"/>
                <a:cs typeface="Times New Roman" panose="02020603050405020304" pitchFamily="18" charset="0"/>
                <a:sym typeface="Times New Roman" panose="02020603050405020304" pitchFamily="18" charset="0"/>
              </a:rPr>
              <a:t>. </a:t>
            </a:r>
            <a:endParaRPr lang="ko-KR" altLang="en-US" sz="3200" b="1" dirty="0">
              <a:latin typeface="Times New Roman" panose="02020603050405020304" pitchFamily="18" charset="0"/>
              <a:ea typeface="바탕" panose="02030600000101010101" pitchFamily="18" charset="-127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9" name="Google Shape;3647;p44"/>
          <p:cNvSpPr txBox="1"/>
          <p:nvPr/>
        </p:nvSpPr>
        <p:spPr>
          <a:xfrm>
            <a:off x="883603" y="2579100"/>
            <a:ext cx="13746797" cy="45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Times New Roman"/>
                <a:ea typeface="Times New Roman"/>
                <a:cs typeface="Times New Roman"/>
                <a:sym typeface="Times New Roman"/>
              </a:rPr>
              <a:t>여 : 김 씨, 안녕하세요? 여기 앉으세요. </a:t>
            </a:r>
            <a:endParaRPr sz="28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Times New Roman"/>
                <a:ea typeface="Times New Roman"/>
                <a:cs typeface="Times New Roman"/>
                <a:sym typeface="Times New Roman"/>
              </a:rPr>
              <a:t>남 : 네? 지금 ‘김 씨’라고 했어요? 하하 </a:t>
            </a:r>
            <a:endParaRPr sz="28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Times New Roman"/>
                <a:ea typeface="Times New Roman"/>
                <a:cs typeface="Times New Roman"/>
                <a:sym typeface="Times New Roman"/>
              </a:rPr>
              <a:t>여 : 왜요? 선생님 성이 ‘김’ 아니에요?</a:t>
            </a:r>
            <a:endParaRPr sz="28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Times New Roman"/>
                <a:ea typeface="Times New Roman"/>
                <a:cs typeface="Times New Roman"/>
                <a:sym typeface="Times New Roman"/>
              </a:rPr>
              <a:t>남 : 맞아요. 하지만 한국에서는 보통 성 뒤에 ‘씨’를 붙여 말하지 않아요. </a:t>
            </a:r>
            <a:endParaRPr sz="28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Times New Roman"/>
                <a:ea typeface="Times New Roman"/>
                <a:cs typeface="Times New Roman"/>
                <a:sym typeface="Times New Roman"/>
              </a:rPr>
              <a:t>여 : 아, 그래요? 우리나라에서는 성만 부르기도 해요. </a:t>
            </a:r>
            <a:endParaRPr sz="28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Times New Roman"/>
                <a:ea typeface="Times New Roman"/>
                <a:cs typeface="Times New Roman"/>
                <a:sym typeface="Times New Roman"/>
              </a:rPr>
              <a:t>남 : ‘김 씨’, 이것은 윗사람에게는 쓰지 않고, 나와 비 슷하거나 어린 사람에게 쓸 수 있어요. 그리고 ‘김 씨’ 이렇게 부르면 한국 사람들은 보통 기분 나쁘 게 생각해요. </a:t>
            </a:r>
            <a:endParaRPr sz="28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Times New Roman"/>
                <a:ea typeface="Times New Roman"/>
                <a:cs typeface="Times New Roman"/>
                <a:sym typeface="Times New Roman"/>
              </a:rPr>
              <a:t>여 : 아, 죄송합니다. 그런 줄 몰랐어요. </a:t>
            </a:r>
            <a:endParaRPr sz="28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Times New Roman"/>
                <a:ea typeface="Times New Roman"/>
                <a:cs typeface="Times New Roman"/>
                <a:sym typeface="Times New Roman"/>
              </a:rPr>
              <a:t>남 : 몰라서 그런 거니까 괜찮아요. 하지만 다음에는 다른 사람들을 이렇게 부르지 않도록 하세요. </a:t>
            </a:r>
            <a:endParaRPr sz="28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87275" y="2086451"/>
            <a:ext cx="2143125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757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473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http://fpt.edu.vn </a:t>
            </a:r>
            <a:endParaRPr lang="en-US"/>
          </a:p>
        </p:txBody>
      </p:sp>
      <p:sp>
        <p:nvSpPr>
          <p:cNvPr id="19459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C33D0A03-124C-46FF-AC4F-F9F5CB81F9B3}" type="slidenum">
              <a:rPr lang="en-US" altLang="en-US" smtClean="0"/>
              <a:pPr/>
              <a:t>12</a:t>
            </a:fld>
            <a:endParaRPr lang="en-US" altLang="en-US" smtClean="0"/>
          </a:p>
        </p:txBody>
      </p:sp>
      <p:sp>
        <p:nvSpPr>
          <p:cNvPr id="7" name="Google Shape;574;p52"/>
          <p:cNvSpPr txBox="1"/>
          <p:nvPr/>
        </p:nvSpPr>
        <p:spPr>
          <a:xfrm>
            <a:off x="3733800" y="381000"/>
            <a:ext cx="7848600" cy="762000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91425" tIns="45700" rIns="91425" bIns="45700" anchor="ctr"/>
          <a:lstStyle>
            <a:lvl1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86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58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30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402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914400" eaLnBrk="1" hangingPunct="1">
              <a:buClr>
                <a:srgbClr val="000000"/>
              </a:buClr>
              <a:buSzPts val="4400"/>
              <a:buFont typeface="BatangChe" panose="02030609000101010101" pitchFamily="49" charset="-127"/>
              <a:buNone/>
              <a:defRPr/>
            </a:pPr>
            <a:r>
              <a:rPr lang="en-US" sz="4800" b="1" dirty="0">
                <a:solidFill>
                  <a:srgbClr val="000000"/>
                </a:solidFill>
                <a:latin typeface="BatangChe" panose="02030609000101010101" pitchFamily="49" charset="-127"/>
                <a:ea typeface="BatangChe" panose="02030609000101010101" pitchFamily="49" charset="-127"/>
                <a:sym typeface="BatangChe" panose="02030609000101010101" pitchFamily="49" charset="-127"/>
              </a:rPr>
              <a:t>4</a:t>
            </a:r>
            <a:r>
              <a:rPr lang="en-US" sz="4800" b="1" dirty="0" smtClean="0">
                <a:solidFill>
                  <a:srgbClr val="000000"/>
                </a:solidFill>
                <a:latin typeface="BatangChe" panose="02030609000101010101" pitchFamily="49" charset="-127"/>
                <a:ea typeface="BatangChe" panose="02030609000101010101" pitchFamily="49" charset="-127"/>
                <a:sym typeface="BatangChe" panose="02030609000101010101" pitchFamily="49" charset="-127"/>
              </a:rPr>
              <a:t>. </a:t>
            </a:r>
            <a:r>
              <a:rPr lang="ko-KR" altLang="en-US" sz="4800" b="1" dirty="0" smtClean="0">
                <a:solidFill>
                  <a:srgbClr val="000000"/>
                </a:solidFill>
                <a:latin typeface="BatangChe" panose="02030609000101010101" pitchFamily="49" charset="-127"/>
                <a:ea typeface="BatangChe" panose="02030609000101010101" pitchFamily="49" charset="-127"/>
                <a:sym typeface="BatangChe" panose="02030609000101010101" pitchFamily="49" charset="-127"/>
              </a:rPr>
              <a:t>듣기</a:t>
            </a:r>
            <a:r>
              <a:rPr lang="en-US" altLang="ko-KR" sz="4800" b="1" dirty="0" smtClean="0">
                <a:solidFill>
                  <a:srgbClr val="000000"/>
                </a:solidFill>
                <a:latin typeface="BatangChe" panose="02030609000101010101" pitchFamily="49" charset="-127"/>
                <a:ea typeface="BatangChe" panose="02030609000101010101" pitchFamily="49" charset="-127"/>
                <a:sym typeface="BatangChe" panose="02030609000101010101" pitchFamily="49" charset="-127"/>
              </a:rPr>
              <a:t>: </a:t>
            </a:r>
            <a:r>
              <a:rPr lang="ko-KR" altLang="en-US" sz="4800" b="1" dirty="0" smtClean="0">
                <a:solidFill>
                  <a:srgbClr val="000000"/>
                </a:solidFill>
                <a:latin typeface="BatangChe" panose="02030609000101010101" pitchFamily="49" charset="-127"/>
                <a:ea typeface="BatangChe" panose="02030609000101010101" pitchFamily="49" charset="-127"/>
                <a:sym typeface="BatangChe" panose="02030609000101010101" pitchFamily="49" charset="-127"/>
              </a:rPr>
              <a:t>들어봅시다</a:t>
            </a:r>
            <a:endParaRPr lang="en-US" sz="4000" b="1" dirty="0" smtClean="0">
              <a:solidFill>
                <a:srgbClr val="000000"/>
              </a:solidFill>
              <a:sym typeface="Arial" panose="020B0604020202020204" pitchFamily="34" charset="0"/>
            </a:endParaRPr>
          </a:p>
        </p:txBody>
      </p:sp>
      <p:sp>
        <p:nvSpPr>
          <p:cNvPr id="19461" name="Google Shape;3658;p45"/>
          <p:cNvSpPr txBox="1">
            <a:spLocks noChangeArrowheads="1"/>
          </p:cNvSpPr>
          <p:nvPr/>
        </p:nvSpPr>
        <p:spPr bwMode="auto">
          <a:xfrm>
            <a:off x="228600" y="1371600"/>
            <a:ext cx="144018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/>
          <a:lstStyle/>
          <a:p>
            <a:r>
              <a:rPr lang="en-US" sz="3000" b="1" dirty="0">
                <a:latin typeface="Batang" panose="02030600000101010101" pitchFamily="18" charset="-127"/>
                <a:ea typeface="Batang" panose="02030600000101010101" pitchFamily="18" charset="-127"/>
                <a:cs typeface="Times New Roman" panose="02020603050405020304" pitchFamily="18" charset="0"/>
                <a:sym typeface="Times New Roman" panose="02020603050405020304" pitchFamily="18" charset="0"/>
              </a:rPr>
              <a:t>1) </a:t>
            </a:r>
            <a:r>
              <a:rPr lang="ko-KR" altLang="en-US" sz="3000" b="1" dirty="0">
                <a:latin typeface="Batang" panose="02030600000101010101" pitchFamily="18" charset="-127"/>
                <a:ea typeface="Batang" panose="02030600000101010101" pitchFamily="18" charset="-127"/>
              </a:rPr>
              <a:t>다른 나라로 유학을 가려고 할 때 그 나라에 대하여 무엇을 알아야 할까요</a:t>
            </a:r>
            <a:r>
              <a:rPr lang="en-US" altLang="ko-KR" sz="3000" b="1" dirty="0">
                <a:latin typeface="Batang" panose="02030600000101010101" pitchFamily="18" charset="-127"/>
                <a:ea typeface="Batang" panose="02030600000101010101" pitchFamily="18" charset="-127"/>
              </a:rPr>
              <a:t>? </a:t>
            </a:r>
            <a:r>
              <a:rPr lang="ko-KR" altLang="en-US" sz="3000" b="1" dirty="0">
                <a:latin typeface="Batang" panose="02030600000101010101" pitchFamily="18" charset="-127"/>
                <a:ea typeface="Batang" panose="02030600000101010101" pitchFamily="18" charset="-127"/>
              </a:rPr>
              <a:t>친구들과 </a:t>
            </a:r>
            <a:r>
              <a:rPr lang="ko-KR" altLang="en-US" sz="3000" b="1" dirty="0" smtClean="0">
                <a:latin typeface="Batang" panose="02030600000101010101" pitchFamily="18" charset="-127"/>
                <a:ea typeface="Batang" panose="02030600000101010101" pitchFamily="18" charset="-127"/>
              </a:rPr>
              <a:t>이야기해 보십시오</a:t>
            </a:r>
            <a:r>
              <a:rPr lang="en-US" altLang="ko-KR" sz="3000" b="1" dirty="0">
                <a:latin typeface="Batang" panose="02030600000101010101" pitchFamily="18" charset="-127"/>
                <a:ea typeface="Batang" panose="02030600000101010101" pitchFamily="18" charset="-127"/>
              </a:rPr>
              <a:t>.</a:t>
            </a:r>
            <a:r>
              <a:rPr lang="ko-KR" altLang="en-US" sz="3000" b="1" dirty="0" smtClean="0">
                <a:latin typeface="Batang" panose="02030600000101010101" pitchFamily="18" charset="-127"/>
                <a:ea typeface="Batang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en-US" sz="3000" b="1" dirty="0">
                <a:latin typeface="Batang" panose="02030600000101010101" pitchFamily="18" charset="-127"/>
                <a:ea typeface="Batang" panose="02030600000101010101" pitchFamily="18" charset="-127"/>
                <a:cs typeface="Times New Roman" panose="02020603050405020304" pitchFamily="18" charset="0"/>
              </a:rPr>
              <a:t/>
            </a:r>
            <a:br>
              <a:rPr lang="ko-KR" altLang="en-US" sz="3000" b="1" dirty="0">
                <a:latin typeface="Batang" panose="02030600000101010101" pitchFamily="18" charset="-127"/>
                <a:ea typeface="Batang" panose="02030600000101010101" pitchFamily="18" charset="-127"/>
                <a:cs typeface="Times New Roman" panose="02020603050405020304" pitchFamily="18" charset="0"/>
              </a:rPr>
            </a:br>
            <a:endParaRPr lang="en-US" sz="3000" b="1" i="1" dirty="0">
              <a:solidFill>
                <a:srgbClr val="4C4C4C"/>
              </a:solidFill>
              <a:latin typeface="Batang" panose="02030600000101010101" pitchFamily="18" charset="-127"/>
              <a:ea typeface="Batang" panose="02030600000101010101" pitchFamily="18" charset="-127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302390"/>
              </p:ext>
            </p:extLst>
          </p:nvPr>
        </p:nvGraphicFramePr>
        <p:xfrm>
          <a:off x="1600200" y="3048000"/>
          <a:ext cx="11734800" cy="3657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91000"/>
                <a:gridCol w="7543800"/>
              </a:tblGrid>
              <a:tr h="73152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800" b="1" i="0" dirty="0">
                          <a:solidFill>
                            <a:srgbClr val="242021"/>
                          </a:solidFill>
                          <a:effectLst/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날씨 </a:t>
                      </a:r>
                      <a:endParaRPr lang="ko-KR" altLang="en-US" sz="2800" b="1" dirty="0">
                        <a:effectLst/>
                        <a:latin typeface="Batang" panose="02030600000101010101" pitchFamily="18" charset="-127"/>
                        <a:ea typeface="Batang" panose="02030600000101010101" pitchFamily="18" charset="-127"/>
                      </a:endParaRP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b="0" i="0">
                          <a:solidFill>
                            <a:srgbClr val="242021"/>
                          </a:solidFill>
                          <a:effectLst/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•</a:t>
                      </a:r>
                      <a:endParaRPr lang="en-US" sz="2800">
                        <a:effectLst/>
                        <a:latin typeface="Batang" panose="02030600000101010101" pitchFamily="18" charset="-127"/>
                        <a:ea typeface="Batang" panose="02030600000101010101" pitchFamily="18" charset="-127"/>
                      </a:endParaRPr>
                    </a:p>
                  </a:txBody>
                  <a:tcPr anchor="ctr"/>
                </a:tc>
              </a:tr>
              <a:tr h="73152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800" b="1" i="0" dirty="0">
                          <a:solidFill>
                            <a:srgbClr val="242021"/>
                          </a:solidFill>
                          <a:effectLst/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음식 </a:t>
                      </a:r>
                      <a:endParaRPr lang="ko-KR" altLang="en-US" sz="2800" b="1" dirty="0">
                        <a:effectLst/>
                        <a:latin typeface="Batang" panose="02030600000101010101" pitchFamily="18" charset="-127"/>
                        <a:ea typeface="Batang" panose="02030600000101010101" pitchFamily="18" charset="-127"/>
                      </a:endParaRP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2800" b="0" i="0">
                          <a:solidFill>
                            <a:srgbClr val="242021"/>
                          </a:solidFill>
                          <a:effectLst/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•</a:t>
                      </a:r>
                      <a:r>
                        <a:rPr lang="ko-KR" altLang="en-US" sz="2800" b="0" i="0">
                          <a:solidFill>
                            <a:srgbClr val="242021"/>
                          </a:solidFill>
                          <a:effectLst/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주로 무슨 음식을 먹는지 알아보도록 하세요</a:t>
                      </a:r>
                      <a:r>
                        <a:rPr lang="en-US" altLang="ko-KR" sz="2800" b="0" i="0">
                          <a:solidFill>
                            <a:srgbClr val="242021"/>
                          </a:solidFill>
                          <a:effectLst/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.</a:t>
                      </a:r>
                      <a:endParaRPr lang="ko-KR" altLang="en-US" sz="2800">
                        <a:effectLst/>
                        <a:latin typeface="Batang" panose="02030600000101010101" pitchFamily="18" charset="-127"/>
                        <a:ea typeface="Batang" panose="02030600000101010101" pitchFamily="18" charset="-127"/>
                      </a:endParaRPr>
                    </a:p>
                  </a:txBody>
                  <a:tcPr anchor="ctr"/>
                </a:tc>
              </a:tr>
              <a:tr h="73152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800" b="1" i="0" dirty="0">
                          <a:solidFill>
                            <a:srgbClr val="242021"/>
                          </a:solidFill>
                          <a:effectLst/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물건사기 </a:t>
                      </a:r>
                      <a:endParaRPr lang="ko-KR" altLang="en-US" sz="2800" b="1" dirty="0">
                        <a:effectLst/>
                        <a:latin typeface="Batang" panose="02030600000101010101" pitchFamily="18" charset="-127"/>
                        <a:ea typeface="Batang" panose="02030600000101010101" pitchFamily="18" charset="-127"/>
                      </a:endParaRP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b="0" i="0">
                          <a:solidFill>
                            <a:srgbClr val="242021"/>
                          </a:solidFill>
                          <a:effectLst/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•</a:t>
                      </a:r>
                      <a:endParaRPr lang="en-US" sz="2800">
                        <a:effectLst/>
                        <a:latin typeface="Batang" panose="02030600000101010101" pitchFamily="18" charset="-127"/>
                        <a:ea typeface="Batang" panose="02030600000101010101" pitchFamily="18" charset="-127"/>
                      </a:endParaRPr>
                    </a:p>
                  </a:txBody>
                  <a:tcPr anchor="ctr"/>
                </a:tc>
              </a:tr>
              <a:tr h="73152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800" b="1" i="0" dirty="0">
                          <a:solidFill>
                            <a:srgbClr val="242021"/>
                          </a:solidFill>
                          <a:effectLst/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교통수단 </a:t>
                      </a:r>
                      <a:endParaRPr lang="ko-KR" altLang="en-US" sz="2800" b="1" dirty="0">
                        <a:effectLst/>
                        <a:latin typeface="Batang" panose="02030600000101010101" pitchFamily="18" charset="-127"/>
                        <a:ea typeface="Batang" panose="02030600000101010101" pitchFamily="18" charset="-127"/>
                      </a:endParaRP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b="0" i="0" dirty="0">
                          <a:solidFill>
                            <a:srgbClr val="242021"/>
                          </a:solidFill>
                          <a:effectLst/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•</a:t>
                      </a:r>
                      <a:endParaRPr lang="en-US" sz="2800" dirty="0">
                        <a:effectLst/>
                        <a:latin typeface="Batang" panose="02030600000101010101" pitchFamily="18" charset="-127"/>
                        <a:ea typeface="Batang" panose="02030600000101010101" pitchFamily="18" charset="-127"/>
                      </a:endParaRPr>
                    </a:p>
                  </a:txBody>
                  <a:tcPr anchor="ctr"/>
                </a:tc>
              </a:tr>
              <a:tr h="73152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800" b="1" i="0" dirty="0">
                          <a:solidFill>
                            <a:srgbClr val="242021"/>
                          </a:solidFill>
                          <a:effectLst/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기타</a:t>
                      </a:r>
                      <a:endParaRPr lang="ko-KR" altLang="en-US" sz="2800" b="1" dirty="0">
                        <a:effectLst/>
                        <a:latin typeface="Batang" panose="02030600000101010101" pitchFamily="18" charset="-127"/>
                        <a:ea typeface="Batang" panose="02030600000101010101" pitchFamily="18" charset="-127"/>
                      </a:endParaRP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3062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0" i="0" dirty="0" smtClean="0">
                          <a:solidFill>
                            <a:srgbClr val="242021"/>
                          </a:solidFill>
                          <a:effectLst/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•</a:t>
                      </a:r>
                      <a:endParaRPr lang="en-US" sz="2800" dirty="0" smtClean="0">
                        <a:effectLst/>
                        <a:latin typeface="Batang" panose="02030600000101010101" pitchFamily="18" charset="-127"/>
                        <a:ea typeface="Batang" panose="02030600000101010101" pitchFamily="18" charset="-127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http://fpt.edu.vn </a:t>
            </a:r>
            <a:endParaRPr lang="en-US"/>
          </a:p>
        </p:txBody>
      </p:sp>
      <p:sp>
        <p:nvSpPr>
          <p:cNvPr id="20483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2A870E68-A3C3-4883-9651-C6E1D0A088A3}" type="slidenum">
              <a:rPr lang="en-US" altLang="en-US" smtClean="0"/>
              <a:pPr/>
              <a:t>13</a:t>
            </a:fld>
            <a:endParaRPr lang="en-US" altLang="en-US" smtClean="0"/>
          </a:p>
        </p:txBody>
      </p:sp>
      <p:sp>
        <p:nvSpPr>
          <p:cNvPr id="6" name="Google Shape;574;p52"/>
          <p:cNvSpPr txBox="1"/>
          <p:nvPr/>
        </p:nvSpPr>
        <p:spPr>
          <a:xfrm>
            <a:off x="3733800" y="381000"/>
            <a:ext cx="7848600" cy="762000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91425" tIns="45700" rIns="91425" bIns="45700" anchor="ctr"/>
          <a:lstStyle>
            <a:lvl1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86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58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30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402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914400" eaLnBrk="1" hangingPunct="1">
              <a:buClr>
                <a:srgbClr val="000000"/>
              </a:buClr>
              <a:buSzPts val="4400"/>
              <a:buFont typeface="BatangChe" panose="02030609000101010101" pitchFamily="49" charset="-127"/>
              <a:buNone/>
              <a:defRPr/>
            </a:pPr>
            <a:r>
              <a:rPr lang="en-US" sz="4800" b="1" dirty="0" smtClean="0">
                <a:solidFill>
                  <a:srgbClr val="000000"/>
                </a:solidFill>
                <a:latin typeface="BatangChe" panose="02030609000101010101" pitchFamily="49" charset="-127"/>
                <a:ea typeface="BatangChe" panose="02030609000101010101" pitchFamily="49" charset="-127"/>
                <a:sym typeface="BatangChe" panose="02030609000101010101" pitchFamily="49" charset="-127"/>
              </a:rPr>
              <a:t>4. </a:t>
            </a:r>
            <a:r>
              <a:rPr lang="ko-KR" altLang="en-US" sz="4800" b="1" dirty="0" smtClean="0">
                <a:solidFill>
                  <a:srgbClr val="000000"/>
                </a:solidFill>
                <a:latin typeface="BatangChe" panose="02030609000101010101" pitchFamily="49" charset="-127"/>
                <a:ea typeface="BatangChe" panose="02030609000101010101" pitchFamily="49" charset="-127"/>
                <a:sym typeface="BatangChe" panose="02030609000101010101" pitchFamily="49" charset="-127"/>
              </a:rPr>
              <a:t>듣기</a:t>
            </a:r>
            <a:r>
              <a:rPr lang="en-US" altLang="ko-KR" sz="4800" b="1" dirty="0" smtClean="0">
                <a:solidFill>
                  <a:srgbClr val="000000"/>
                </a:solidFill>
                <a:latin typeface="BatangChe" panose="02030609000101010101" pitchFamily="49" charset="-127"/>
                <a:ea typeface="BatangChe" panose="02030609000101010101" pitchFamily="49" charset="-127"/>
                <a:sym typeface="BatangChe" panose="02030609000101010101" pitchFamily="49" charset="-127"/>
              </a:rPr>
              <a:t>: </a:t>
            </a:r>
            <a:r>
              <a:rPr lang="ko-KR" altLang="en-US" sz="4800" b="1" dirty="0">
                <a:solidFill>
                  <a:srgbClr val="000000"/>
                </a:solidFill>
                <a:latin typeface="BatangChe" panose="02030609000101010101" pitchFamily="49" charset="-127"/>
                <a:ea typeface="BatangChe" panose="02030609000101010101" pitchFamily="49" charset="-127"/>
                <a:sym typeface="BatangChe" panose="02030609000101010101" pitchFamily="49" charset="-127"/>
              </a:rPr>
              <a:t>들어봅시다</a:t>
            </a:r>
            <a:endParaRPr lang="en-US" sz="4000" b="1" dirty="0">
              <a:solidFill>
                <a:srgbClr val="000000"/>
              </a:solidFill>
              <a:sym typeface="Arial" panose="020B0604020202020204" pitchFamily="34" charset="0"/>
            </a:endParaRPr>
          </a:p>
        </p:txBody>
      </p:sp>
      <p:sp>
        <p:nvSpPr>
          <p:cNvPr id="20485" name="Google Shape;3674;p47"/>
          <p:cNvSpPr txBox="1">
            <a:spLocks noChangeArrowheads="1"/>
          </p:cNvSpPr>
          <p:nvPr/>
        </p:nvSpPr>
        <p:spPr bwMode="auto">
          <a:xfrm>
            <a:off x="533400" y="1336675"/>
            <a:ext cx="13946188" cy="493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/>
          <a:lstStyle/>
          <a:p>
            <a:r>
              <a:rPr lang="en-US" sz="3200" b="1" dirty="0">
                <a:latin typeface="Batang" panose="02030600000101010101" pitchFamily="18" charset="-127"/>
                <a:ea typeface="Batang" panose="02030600000101010101" pitchFamily="18" charset="-127"/>
                <a:cs typeface="Times New Roman" panose="02020603050405020304" pitchFamily="18" charset="0"/>
                <a:sym typeface="Times New Roman" panose="02020603050405020304" pitchFamily="18" charset="0"/>
              </a:rPr>
              <a:t>2) </a:t>
            </a:r>
            <a:r>
              <a:rPr lang="ko-KR" altLang="en-US" sz="3200" b="1" dirty="0">
                <a:latin typeface="Batang" panose="02030600000101010101" pitchFamily="18" charset="-127"/>
                <a:ea typeface="Batang" panose="02030600000101010101" pitchFamily="18" charset="-127"/>
              </a:rPr>
              <a:t>대화를 잘 듣고 질문에 </a:t>
            </a:r>
            <a:r>
              <a:rPr lang="ko-KR" altLang="en-US" sz="3200" b="1" dirty="0" smtClean="0">
                <a:latin typeface="Batang" panose="02030600000101010101" pitchFamily="18" charset="-127"/>
                <a:ea typeface="Batang" panose="02030600000101010101" pitchFamily="18" charset="-127"/>
              </a:rPr>
              <a:t>답하십시오</a:t>
            </a:r>
            <a:r>
              <a:rPr lang="en-US" altLang="ko-KR" sz="3200" b="1" dirty="0" smtClean="0">
                <a:latin typeface="Batang" panose="02030600000101010101" pitchFamily="18" charset="-127"/>
                <a:ea typeface="Batang" panose="02030600000101010101" pitchFamily="18" charset="-127"/>
              </a:rPr>
              <a:t>. </a:t>
            </a:r>
            <a:endParaRPr lang="en-US" sz="3200" b="1" i="1" dirty="0">
              <a:solidFill>
                <a:srgbClr val="4C4C4C"/>
              </a:solidFill>
              <a:latin typeface="Batang" panose="02030600000101010101" pitchFamily="18" charset="-127"/>
              <a:ea typeface="Batang" panose="02030600000101010101" pitchFamily="18" charset="-127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066800" y="2057400"/>
            <a:ext cx="13412788" cy="54938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rgbClr val="2A20EC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(1) </a:t>
            </a:r>
            <a:r>
              <a:rPr lang="ko-KR" altLang="en-US" b="1" dirty="0" smtClean="0">
                <a:solidFill>
                  <a:srgbClr val="2A20EC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남자는 한국에서 어떤 실수를 했습니까</a:t>
            </a:r>
            <a:r>
              <a:rPr lang="en-US" altLang="ko-KR" b="1" dirty="0">
                <a:solidFill>
                  <a:srgbClr val="2A20EC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Batang" panose="02030600000101010101" pitchFamily="18" charset="-127"/>
                <a:ea typeface="Batang" panose="02030600000101010101" pitchFamily="18" charset="-127"/>
              </a:rPr>
              <a:t> </a:t>
            </a:r>
            <a:r>
              <a:rPr lang="en-US" altLang="ko-KR" dirty="0" smtClean="0">
                <a:latin typeface="Batang" panose="02030600000101010101" pitchFamily="18" charset="-127"/>
                <a:ea typeface="Batang" panose="02030600000101010101" pitchFamily="18" charset="-127"/>
              </a:rPr>
              <a:t>  ① </a:t>
            </a:r>
            <a:r>
              <a:rPr lang="ko-KR" altLang="en-US" dirty="0" smtClean="0">
                <a:latin typeface="Batang" panose="02030600000101010101" pitchFamily="18" charset="-127"/>
                <a:ea typeface="Batang" panose="02030600000101010101" pitchFamily="18" charset="-127"/>
              </a:rPr>
              <a:t>지하철이나 버스경로석에 누구든지 앉아도 되는 줄 알았어요</a:t>
            </a:r>
            <a:r>
              <a:rPr lang="en-US" altLang="ko-KR" dirty="0">
                <a:latin typeface="Batang" panose="02030600000101010101" pitchFamily="18" charset="-127"/>
                <a:ea typeface="Batang" panose="0203060000010101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 smtClean="0">
                <a:latin typeface="Batang" panose="02030600000101010101" pitchFamily="18" charset="-127"/>
                <a:ea typeface="Batang" panose="02030600000101010101" pitchFamily="18" charset="-127"/>
              </a:rPr>
              <a:t>       그걸 몰라서                                                                    </a:t>
            </a:r>
            <a:r>
              <a:rPr lang="en-US" altLang="ko-KR" dirty="0" smtClean="0">
                <a:latin typeface="Batang" panose="02030600000101010101" pitchFamily="18" charset="-127"/>
                <a:ea typeface="Batang" panose="02030600000101010101" pitchFamily="18" charset="-127"/>
              </a:rPr>
              <a:t>.</a:t>
            </a:r>
            <a:endParaRPr lang="en-US" altLang="ko-KR" dirty="0">
              <a:latin typeface="Batang" panose="02030600000101010101" pitchFamily="18" charset="-127"/>
              <a:ea typeface="Batang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Batang" panose="02030600000101010101" pitchFamily="18" charset="-127"/>
                <a:ea typeface="Batang" panose="02030600000101010101" pitchFamily="18" charset="-127"/>
              </a:rPr>
              <a:t> </a:t>
            </a:r>
            <a:r>
              <a:rPr lang="en-US" altLang="ko-KR" dirty="0" smtClean="0">
                <a:latin typeface="Batang" panose="02030600000101010101" pitchFamily="18" charset="-127"/>
                <a:ea typeface="Batang" panose="02030600000101010101" pitchFamily="18" charset="-127"/>
              </a:rPr>
              <a:t>  ② </a:t>
            </a:r>
            <a:r>
              <a:rPr lang="ko-KR" altLang="en-US" dirty="0" smtClean="0">
                <a:latin typeface="Batang" panose="02030600000101010101" pitchFamily="18" charset="-127"/>
                <a:ea typeface="Batang" panose="02030600000101010101" pitchFamily="18" charset="-127"/>
              </a:rPr>
              <a:t>쓰레기를                                                                        </a:t>
            </a:r>
            <a:r>
              <a:rPr lang="en-US" altLang="ko-KR" dirty="0" smtClean="0">
                <a:latin typeface="Batang" panose="02030600000101010101" pitchFamily="18" charset="-127"/>
                <a:ea typeface="Batang" panose="0203060000010101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 smtClean="0">
                <a:latin typeface="Batang" panose="02030600000101010101" pitchFamily="18" charset="-127"/>
                <a:ea typeface="Batang" panose="02030600000101010101" pitchFamily="18" charset="-127"/>
              </a:rPr>
              <a:t>       그걸 몰라서 벌금을 낸 적이있어요</a:t>
            </a:r>
            <a:r>
              <a:rPr lang="en-US" altLang="ko-KR" dirty="0">
                <a:latin typeface="Batang" panose="02030600000101010101" pitchFamily="18" charset="-127"/>
                <a:ea typeface="Batang" panose="0203060000010101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rgbClr val="2A20EC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(2) </a:t>
            </a:r>
            <a:r>
              <a:rPr lang="ko-KR" altLang="en-US" b="1" dirty="0" smtClean="0">
                <a:solidFill>
                  <a:srgbClr val="2A20EC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다음은 남자에 대한 이야기입니다</a:t>
            </a:r>
            <a:r>
              <a:rPr lang="en-US" altLang="ko-KR" b="1" dirty="0" smtClean="0">
                <a:solidFill>
                  <a:srgbClr val="2A20EC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. </a:t>
            </a:r>
            <a:r>
              <a:rPr lang="ko-KR" altLang="en-US" b="1" dirty="0" smtClean="0">
                <a:solidFill>
                  <a:srgbClr val="2A20EC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맞는 것을 모두 고르십시오</a:t>
            </a:r>
            <a:r>
              <a:rPr lang="en-US" altLang="ko-KR" b="1" dirty="0">
                <a:solidFill>
                  <a:srgbClr val="2A20EC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Batang" panose="02030600000101010101" pitchFamily="18" charset="-127"/>
                <a:ea typeface="Batang" panose="02030600000101010101" pitchFamily="18" charset="-127"/>
              </a:rPr>
              <a:t> </a:t>
            </a:r>
            <a:r>
              <a:rPr lang="en-US" altLang="ko-KR" dirty="0" smtClean="0">
                <a:latin typeface="Batang" panose="02030600000101010101" pitchFamily="18" charset="-127"/>
                <a:ea typeface="Batang" panose="02030600000101010101" pitchFamily="18" charset="-127"/>
              </a:rPr>
              <a:t>  ⓐ </a:t>
            </a:r>
            <a:r>
              <a:rPr lang="ko-KR" altLang="en-US" dirty="0" smtClean="0">
                <a:latin typeface="Batang" panose="02030600000101010101" pitchFamily="18" charset="-127"/>
                <a:ea typeface="Batang" panose="02030600000101010101" pitchFamily="18" charset="-127"/>
              </a:rPr>
              <a:t>한국 유학생활중에 실수를 많이 했습니다</a:t>
            </a:r>
            <a:r>
              <a:rPr lang="en-US" altLang="ko-KR" dirty="0">
                <a:latin typeface="Batang" panose="02030600000101010101" pitchFamily="18" charset="-127"/>
                <a:ea typeface="Batang" panose="0203060000010101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Batang" panose="02030600000101010101" pitchFamily="18" charset="-127"/>
                <a:ea typeface="Batang" panose="02030600000101010101" pitchFamily="18" charset="-127"/>
              </a:rPr>
              <a:t> </a:t>
            </a:r>
            <a:r>
              <a:rPr lang="en-US" altLang="ko-KR" dirty="0" smtClean="0">
                <a:latin typeface="Batang" panose="02030600000101010101" pitchFamily="18" charset="-127"/>
                <a:ea typeface="Batang" panose="02030600000101010101" pitchFamily="18" charset="-127"/>
              </a:rPr>
              <a:t>  ⓑ </a:t>
            </a:r>
            <a:r>
              <a:rPr lang="ko-KR" altLang="en-US" dirty="0" smtClean="0">
                <a:latin typeface="Batang" panose="02030600000101010101" pitchFamily="18" charset="-127"/>
                <a:ea typeface="Batang" panose="02030600000101010101" pitchFamily="18" charset="-127"/>
              </a:rPr>
              <a:t>한국 친구들덕분에 한국생활에 많이 익숙해졌습니다</a:t>
            </a:r>
            <a:r>
              <a:rPr lang="en-US" altLang="ko-KR" dirty="0">
                <a:latin typeface="Batang" panose="02030600000101010101" pitchFamily="18" charset="-127"/>
                <a:ea typeface="Batang" panose="0203060000010101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Batang" panose="02030600000101010101" pitchFamily="18" charset="-127"/>
                <a:ea typeface="Batang" panose="02030600000101010101" pitchFamily="18" charset="-127"/>
              </a:rPr>
              <a:t> </a:t>
            </a:r>
            <a:r>
              <a:rPr lang="en-US" altLang="ko-KR" dirty="0" smtClean="0">
                <a:latin typeface="Batang" panose="02030600000101010101" pitchFamily="18" charset="-127"/>
                <a:ea typeface="Batang" panose="02030600000101010101" pitchFamily="18" charset="-127"/>
              </a:rPr>
              <a:t>  ⓒ </a:t>
            </a:r>
            <a:r>
              <a:rPr lang="ko-KR" altLang="en-US" dirty="0" smtClean="0">
                <a:latin typeface="Batang" panose="02030600000101010101" pitchFamily="18" charset="-127"/>
                <a:ea typeface="Batang" panose="02030600000101010101" pitchFamily="18" charset="-127"/>
              </a:rPr>
              <a:t>지하철이나 버스의 경로석은 자리가 있을 때 앉아도 됩니다</a:t>
            </a:r>
            <a:r>
              <a:rPr lang="en-US" altLang="ko-KR" dirty="0">
                <a:latin typeface="Batang" panose="02030600000101010101" pitchFamily="18" charset="-127"/>
                <a:ea typeface="Batang" panose="02030600000101010101" pitchFamily="18" charset="-127"/>
              </a:rPr>
              <a:t>.</a:t>
            </a:r>
            <a:endParaRPr lang="en-US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22259" y="2804969"/>
            <a:ext cx="2514600" cy="19526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93647" y="5715000"/>
            <a:ext cx="3171825" cy="1605492"/>
          </a:xfrm>
          <a:prstGeom prst="rect">
            <a:avLst/>
          </a:prstGeom>
        </p:spPr>
      </p:pic>
      <p:sp>
        <p:nvSpPr>
          <p:cNvPr id="14" name="Google Shape;3662;p46"/>
          <p:cNvSpPr txBox="1"/>
          <p:nvPr/>
        </p:nvSpPr>
        <p:spPr>
          <a:xfrm>
            <a:off x="3703319" y="3352800"/>
            <a:ext cx="6617559" cy="4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FF0000"/>
                </a:solidFill>
                <a:latin typeface="Batang" panose="02030600000101010101" pitchFamily="18" charset="-127"/>
                <a:ea typeface="Batang" panose="02030600000101010101" pitchFamily="18" charset="-127"/>
                <a:cs typeface="Times New Roman"/>
                <a:sym typeface="Times New Roman"/>
              </a:rPr>
              <a:t> 어떤 할아버지께 크게 혼난 적이 있어요</a:t>
            </a:r>
            <a:endParaRPr b="1" dirty="0">
              <a:solidFill>
                <a:srgbClr val="FF0000"/>
              </a:solidFill>
              <a:latin typeface="Batang" panose="02030600000101010101" pitchFamily="18" charset="-127"/>
              <a:ea typeface="Batang" panose="02030600000101010101" pitchFamily="18" charset="-127"/>
              <a:cs typeface="Times New Roman"/>
              <a:sym typeface="Times New Roman"/>
            </a:endParaRPr>
          </a:p>
        </p:txBody>
      </p:sp>
      <p:sp>
        <p:nvSpPr>
          <p:cNvPr id="15" name="Google Shape;3663;p46"/>
          <p:cNvSpPr txBox="1"/>
          <p:nvPr/>
        </p:nvSpPr>
        <p:spPr>
          <a:xfrm>
            <a:off x="3703320" y="3962400"/>
            <a:ext cx="7117080" cy="4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FF0000"/>
                </a:solidFill>
                <a:latin typeface="Batang" panose="02030600000101010101" pitchFamily="18" charset="-127"/>
                <a:ea typeface="Batang" panose="02030600000101010101" pitchFamily="18" charset="-127"/>
                <a:cs typeface="Times New Roman"/>
                <a:sym typeface="Times New Roman"/>
              </a:rPr>
              <a:t>버릴 때는 꼭 쓰레기봉투에 담아 버려야 해요</a:t>
            </a:r>
            <a:endParaRPr b="1" dirty="0">
              <a:solidFill>
                <a:srgbClr val="FF0000"/>
              </a:solidFill>
              <a:latin typeface="Batang" panose="02030600000101010101" pitchFamily="18" charset="-127"/>
              <a:ea typeface="Batang" panose="02030600000101010101" pitchFamily="18" charset="-127"/>
              <a:cs typeface="Times New Roman"/>
              <a:sym typeface="Times New Roman"/>
            </a:endParaRPr>
          </a:p>
        </p:txBody>
      </p:sp>
      <p:pic>
        <p:nvPicPr>
          <p:cNvPr id="16" name="33 Track 33.wma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906000" y="1336675"/>
            <a:ext cx="609600" cy="609600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3962400" y="3754800"/>
            <a:ext cx="6858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3962400" y="4419600"/>
            <a:ext cx="6858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0" name="Google Shape;3671;p4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600200" y="5863650"/>
            <a:ext cx="311250" cy="30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3672;p4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600200" y="6473250"/>
            <a:ext cx="311250" cy="30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1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2" fill="hold">
                      <p:stCondLst>
                        <p:cond delay="0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5" dur="96594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audio>
              <p:cMediaNode vol="80000">
                <p:cTn id="2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http://fpt.edu.vn </a:t>
            </a:r>
            <a:endParaRPr lang="en-US"/>
          </a:p>
        </p:txBody>
      </p:sp>
      <p:sp>
        <p:nvSpPr>
          <p:cNvPr id="21507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6CB91A8D-A2F3-4E22-8ABB-41D89B512AF6}" type="slidenum">
              <a:rPr lang="en-US" altLang="en-US" smtClean="0"/>
              <a:pPr/>
              <a:t>14</a:t>
            </a:fld>
            <a:endParaRPr lang="en-US" altLang="en-US" smtClean="0"/>
          </a:p>
        </p:txBody>
      </p:sp>
      <p:sp>
        <p:nvSpPr>
          <p:cNvPr id="8" name="Google Shape;574;p52"/>
          <p:cNvSpPr txBox="1"/>
          <p:nvPr/>
        </p:nvSpPr>
        <p:spPr>
          <a:xfrm>
            <a:off x="3733800" y="381000"/>
            <a:ext cx="7848600" cy="762000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91425" tIns="45700" rIns="91425" bIns="45700" anchor="ctr"/>
          <a:lstStyle>
            <a:lvl1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86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58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30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402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914400" eaLnBrk="1" hangingPunct="1">
              <a:buClr>
                <a:srgbClr val="000000"/>
              </a:buClr>
              <a:buSzPts val="4400"/>
              <a:buFont typeface="BatangChe" panose="02030609000101010101" pitchFamily="49" charset="-127"/>
              <a:buNone/>
              <a:defRPr/>
            </a:pPr>
            <a:r>
              <a:rPr lang="en-US" sz="4800" b="1" dirty="0" smtClean="0">
                <a:solidFill>
                  <a:srgbClr val="000000"/>
                </a:solidFill>
                <a:latin typeface="BatangChe" panose="02030609000101010101" pitchFamily="49" charset="-127"/>
                <a:ea typeface="BatangChe" panose="02030609000101010101" pitchFamily="49" charset="-127"/>
                <a:sym typeface="BatangChe" panose="02030609000101010101" pitchFamily="49" charset="-127"/>
              </a:rPr>
              <a:t>4. </a:t>
            </a:r>
            <a:r>
              <a:rPr lang="ko-KR" altLang="en-US" sz="4800" b="1" dirty="0" smtClean="0">
                <a:solidFill>
                  <a:srgbClr val="000000"/>
                </a:solidFill>
                <a:latin typeface="BatangChe" panose="02030609000101010101" pitchFamily="49" charset="-127"/>
                <a:ea typeface="BatangChe" panose="02030609000101010101" pitchFamily="49" charset="-127"/>
                <a:sym typeface="BatangChe" panose="02030609000101010101" pitchFamily="49" charset="-127"/>
              </a:rPr>
              <a:t>듣기</a:t>
            </a:r>
            <a:r>
              <a:rPr lang="en-US" altLang="ko-KR" sz="4800" b="1" dirty="0" smtClean="0">
                <a:solidFill>
                  <a:srgbClr val="000000"/>
                </a:solidFill>
                <a:latin typeface="BatangChe" panose="02030609000101010101" pitchFamily="49" charset="-127"/>
                <a:ea typeface="BatangChe" panose="02030609000101010101" pitchFamily="49" charset="-127"/>
                <a:sym typeface="BatangChe" panose="02030609000101010101" pitchFamily="49" charset="-127"/>
              </a:rPr>
              <a:t>: </a:t>
            </a:r>
            <a:r>
              <a:rPr lang="ko-KR" altLang="en-US" sz="4800" b="1" dirty="0">
                <a:solidFill>
                  <a:srgbClr val="000000"/>
                </a:solidFill>
                <a:latin typeface="BatangChe" panose="02030609000101010101" pitchFamily="49" charset="-127"/>
                <a:ea typeface="BatangChe" panose="02030609000101010101" pitchFamily="49" charset="-127"/>
                <a:sym typeface="BatangChe" panose="02030609000101010101" pitchFamily="49" charset="-127"/>
              </a:rPr>
              <a:t>들어봅시다</a:t>
            </a:r>
            <a:endParaRPr lang="en-US" sz="4000" b="1" dirty="0">
              <a:solidFill>
                <a:srgbClr val="000000"/>
              </a:solidFill>
              <a:sym typeface="Arial" panose="020B0604020202020204" pitchFamily="34" charset="0"/>
            </a:endParaRPr>
          </a:p>
        </p:txBody>
      </p:sp>
      <p:sp>
        <p:nvSpPr>
          <p:cNvPr id="21509" name="Google Shape;3603;p39"/>
          <p:cNvSpPr txBox="1">
            <a:spLocks noChangeArrowheads="1"/>
          </p:cNvSpPr>
          <p:nvPr/>
        </p:nvSpPr>
        <p:spPr bwMode="auto">
          <a:xfrm>
            <a:off x="762000" y="1360488"/>
            <a:ext cx="5486400" cy="455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/>
          <a:lstStyle/>
          <a:p>
            <a:r>
              <a:rPr lang="en-US" sz="3600" b="1">
                <a:latin typeface="바탕" panose="02030600000101010101" pitchFamily="18" charset="-127"/>
                <a:ea typeface="바탕" panose="02030600000101010101" pitchFamily="18" charset="-127"/>
                <a:cs typeface="Times New Roman" panose="02020603050405020304" pitchFamily="18" charset="0"/>
                <a:sym typeface="Times New Roman" panose="02020603050405020304" pitchFamily="18" charset="0"/>
              </a:rPr>
              <a:t> 2) </a:t>
            </a:r>
            <a:r>
              <a:rPr lang="ko-KR" altLang="en-US" sz="3600" b="1">
                <a:latin typeface="바탕" panose="02030600000101010101" pitchFamily="18" charset="-127"/>
                <a:ea typeface="바탕" panose="02030600000101010101" pitchFamily="18" charset="-127"/>
                <a:cs typeface="Times New Roman" panose="02020603050405020304" pitchFamily="18" charset="0"/>
                <a:sym typeface="Times New Roman" panose="02020603050405020304" pitchFamily="18" charset="0"/>
              </a:rPr>
              <a:t>듣기 파일 내용</a:t>
            </a:r>
            <a:endParaRPr lang="en-US" sz="3600" b="1" i="1">
              <a:solidFill>
                <a:srgbClr val="4C4C4C"/>
              </a:solidFill>
              <a:latin typeface="바탕" panose="02030600000101010101" pitchFamily="18" charset="-127"/>
              <a:ea typeface="바탕" panose="02030600000101010101" pitchFamily="18" charset="-127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pic>
        <p:nvPicPr>
          <p:cNvPr id="10" name="33 Track 33.wma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906000" y="1336675"/>
            <a:ext cx="609600" cy="6096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777240" y="2126932"/>
            <a:ext cx="7315200" cy="541686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2400" b="1" dirty="0">
                <a:solidFill>
                  <a:srgbClr val="2A20EC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여 </a:t>
            </a:r>
            <a:r>
              <a:rPr lang="en-US" altLang="ko-KR" sz="2400" b="1" dirty="0">
                <a:solidFill>
                  <a:srgbClr val="2A20EC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:</a:t>
            </a:r>
            <a:r>
              <a:rPr lang="ko-KR" altLang="en-US" sz="2400" dirty="0">
                <a:latin typeface="Batang" panose="02030600000101010101" pitchFamily="18" charset="-127"/>
                <a:ea typeface="Batang" panose="02030600000101010101" pitchFamily="18" charset="-127"/>
              </a:rPr>
              <a:t>뚜안 씨</a:t>
            </a:r>
            <a:r>
              <a:rPr lang="en-US" altLang="ko-KR" sz="2400" dirty="0">
                <a:latin typeface="Batang" panose="02030600000101010101" pitchFamily="18" charset="-127"/>
                <a:ea typeface="Batang" panose="02030600000101010101" pitchFamily="18" charset="-127"/>
              </a:rPr>
              <a:t>, </a:t>
            </a:r>
            <a:r>
              <a:rPr lang="ko-KR" altLang="en-US" sz="2400" dirty="0">
                <a:latin typeface="Batang" panose="02030600000101010101" pitchFamily="18" charset="-127"/>
                <a:ea typeface="Batang" panose="02030600000101010101" pitchFamily="18" charset="-127"/>
              </a:rPr>
              <a:t>이제 한국 생활에 많이 익숙해졌지요</a:t>
            </a:r>
            <a:r>
              <a:rPr lang="en-US" altLang="ko-KR" sz="2400" dirty="0">
                <a:latin typeface="Batang" panose="02030600000101010101" pitchFamily="18" charset="-127"/>
                <a:ea typeface="Batang" panose="02030600000101010101" pitchFamily="18" charset="-127"/>
              </a:rPr>
              <a:t>?</a:t>
            </a:r>
          </a:p>
          <a:p>
            <a:r>
              <a:rPr lang="ko-KR" altLang="en-US" sz="2400" b="1" dirty="0">
                <a:solidFill>
                  <a:srgbClr val="2A20EC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남 </a:t>
            </a:r>
            <a:r>
              <a:rPr lang="en-US" altLang="ko-KR" sz="2400" b="1" dirty="0">
                <a:solidFill>
                  <a:srgbClr val="2A20EC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:</a:t>
            </a:r>
            <a:r>
              <a:rPr lang="ko-KR" altLang="en-US" sz="2400" dirty="0">
                <a:latin typeface="Batang" panose="02030600000101010101" pitchFamily="18" charset="-127"/>
                <a:ea typeface="Batang" panose="02030600000101010101" pitchFamily="18" charset="-127"/>
              </a:rPr>
              <a:t>네</a:t>
            </a:r>
            <a:r>
              <a:rPr lang="en-US" altLang="ko-KR" sz="2400" dirty="0">
                <a:latin typeface="Batang" panose="02030600000101010101" pitchFamily="18" charset="-127"/>
                <a:ea typeface="Batang" panose="02030600000101010101" pitchFamily="18" charset="-127"/>
              </a:rPr>
              <a:t>, </a:t>
            </a:r>
            <a:r>
              <a:rPr lang="ko-KR" altLang="en-US" sz="2400" dirty="0">
                <a:latin typeface="Batang" panose="02030600000101010101" pitchFamily="18" charset="-127"/>
                <a:ea typeface="Batang" panose="02030600000101010101" pitchFamily="18" charset="-127"/>
              </a:rPr>
              <a:t>한국 친구들 덕분에 많이 익숙해졌어요</a:t>
            </a:r>
            <a:r>
              <a:rPr lang="en-US" altLang="ko-KR" sz="2400" dirty="0">
                <a:latin typeface="Batang" panose="02030600000101010101" pitchFamily="18" charset="-127"/>
                <a:ea typeface="Batang" panose="02030600000101010101" pitchFamily="18" charset="-127"/>
              </a:rPr>
              <a:t>. </a:t>
            </a:r>
            <a:r>
              <a:rPr lang="ko-KR" altLang="en-US" sz="2400" dirty="0">
                <a:latin typeface="Batang" panose="02030600000101010101" pitchFamily="18" charset="-127"/>
                <a:ea typeface="Batang" panose="02030600000101010101" pitchFamily="18" charset="-127"/>
              </a:rPr>
              <a:t>처음</a:t>
            </a:r>
          </a:p>
          <a:p>
            <a:r>
              <a:rPr lang="ko-KR" altLang="en-US" sz="2400" dirty="0">
                <a:latin typeface="Batang" panose="02030600000101010101" pitchFamily="18" charset="-127"/>
                <a:ea typeface="Batang" panose="02030600000101010101" pitchFamily="18" charset="-127"/>
              </a:rPr>
              <a:t>에는 모르는 것이 많아서 실수하는 일이 </a:t>
            </a:r>
            <a:r>
              <a:rPr lang="ko-KR" altLang="en-US" sz="2400" dirty="0" smtClean="0">
                <a:latin typeface="Batang" panose="02030600000101010101" pitchFamily="18" charset="-127"/>
                <a:ea typeface="Batang" panose="02030600000101010101" pitchFamily="18" charset="-127"/>
              </a:rPr>
              <a:t>많았는데 </a:t>
            </a:r>
            <a:r>
              <a:rPr lang="ko-KR" altLang="en-US" sz="2400" dirty="0">
                <a:latin typeface="Batang" panose="02030600000101010101" pitchFamily="18" charset="-127"/>
                <a:ea typeface="Batang" panose="02030600000101010101" pitchFamily="18" charset="-127"/>
              </a:rPr>
              <a:t>요즘에는 그런 일이 별로 없어요</a:t>
            </a:r>
            <a:r>
              <a:rPr lang="en-US" altLang="ko-KR" sz="2400" dirty="0">
                <a:latin typeface="Batang" panose="02030600000101010101" pitchFamily="18" charset="-127"/>
                <a:ea typeface="Batang" panose="02030600000101010101" pitchFamily="18" charset="-127"/>
              </a:rPr>
              <a:t>.</a:t>
            </a:r>
          </a:p>
          <a:p>
            <a:r>
              <a:rPr lang="ko-KR" altLang="en-US" sz="2400" b="1" dirty="0">
                <a:solidFill>
                  <a:srgbClr val="2A20EC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여 </a:t>
            </a:r>
            <a:r>
              <a:rPr lang="en-US" altLang="ko-KR" sz="2400" dirty="0">
                <a:latin typeface="Batang" panose="02030600000101010101" pitchFamily="18" charset="-127"/>
                <a:ea typeface="Batang" panose="02030600000101010101" pitchFamily="18" charset="-127"/>
              </a:rPr>
              <a:t>:</a:t>
            </a:r>
            <a:r>
              <a:rPr lang="ko-KR" altLang="en-US" sz="2400" dirty="0">
                <a:latin typeface="Batang" panose="02030600000101010101" pitchFamily="18" charset="-127"/>
                <a:ea typeface="Batang" panose="02030600000101010101" pitchFamily="18" charset="-127"/>
              </a:rPr>
              <a:t>전에 어떤 실수를 했는데요</a:t>
            </a:r>
            <a:r>
              <a:rPr lang="en-US" altLang="ko-KR" sz="2400" dirty="0">
                <a:latin typeface="Batang" panose="02030600000101010101" pitchFamily="18" charset="-127"/>
                <a:ea typeface="Batang" panose="02030600000101010101" pitchFamily="18" charset="-127"/>
              </a:rPr>
              <a:t>?</a:t>
            </a:r>
          </a:p>
          <a:p>
            <a:r>
              <a:rPr lang="ko-KR" altLang="en-US" sz="2400" b="1" dirty="0">
                <a:solidFill>
                  <a:srgbClr val="2A20EC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남 </a:t>
            </a:r>
            <a:r>
              <a:rPr lang="en-US" altLang="ko-KR" sz="2400" dirty="0">
                <a:latin typeface="Batang" panose="02030600000101010101" pitchFamily="18" charset="-127"/>
                <a:ea typeface="Batang" panose="02030600000101010101" pitchFamily="18" charset="-127"/>
              </a:rPr>
              <a:t>:</a:t>
            </a:r>
            <a:r>
              <a:rPr lang="ko-KR" altLang="en-US" sz="2400" dirty="0">
                <a:latin typeface="Batang" panose="02030600000101010101" pitchFamily="18" charset="-127"/>
                <a:ea typeface="Batang" panose="02030600000101010101" pitchFamily="18" charset="-127"/>
              </a:rPr>
              <a:t>저는 지하철 경로석에 누구나 앉아도 되는 줄 알</a:t>
            </a:r>
          </a:p>
          <a:p>
            <a:r>
              <a:rPr lang="ko-KR" altLang="en-US" sz="2400" dirty="0">
                <a:latin typeface="Batang" panose="02030600000101010101" pitchFamily="18" charset="-127"/>
                <a:ea typeface="Batang" panose="02030600000101010101" pitchFamily="18" charset="-127"/>
              </a:rPr>
              <a:t>았어요</a:t>
            </a:r>
            <a:r>
              <a:rPr lang="en-US" altLang="ko-KR" sz="2400" dirty="0">
                <a:latin typeface="Batang" panose="02030600000101010101" pitchFamily="18" charset="-127"/>
                <a:ea typeface="Batang" panose="02030600000101010101" pitchFamily="18" charset="-127"/>
              </a:rPr>
              <a:t>. </a:t>
            </a:r>
            <a:r>
              <a:rPr lang="ko-KR" altLang="en-US" sz="2400" dirty="0">
                <a:latin typeface="Batang" panose="02030600000101010101" pitchFamily="18" charset="-127"/>
                <a:ea typeface="Batang" panose="02030600000101010101" pitchFamily="18" charset="-127"/>
              </a:rPr>
              <a:t>전에 지하철 경로석에 앉는 바람에 </a:t>
            </a:r>
            <a:r>
              <a:rPr lang="ko-KR" altLang="en-US" sz="2400" dirty="0" smtClean="0">
                <a:latin typeface="Batang" panose="02030600000101010101" pitchFamily="18" charset="-127"/>
                <a:ea typeface="Batang" panose="02030600000101010101" pitchFamily="18" charset="-127"/>
              </a:rPr>
              <a:t>어떤 할아버지께 </a:t>
            </a:r>
            <a:r>
              <a:rPr lang="ko-KR" altLang="en-US" sz="2400" dirty="0">
                <a:latin typeface="Batang" panose="02030600000101010101" pitchFamily="18" charset="-127"/>
                <a:ea typeface="Batang" panose="02030600000101010101" pitchFamily="18" charset="-127"/>
              </a:rPr>
              <a:t>크게 혼난 적이 있어요</a:t>
            </a:r>
            <a:r>
              <a:rPr lang="en-US" altLang="ko-KR" sz="2400" dirty="0">
                <a:latin typeface="Batang" panose="02030600000101010101" pitchFamily="18" charset="-127"/>
                <a:ea typeface="Batang" panose="02030600000101010101" pitchFamily="18" charset="-127"/>
              </a:rPr>
              <a:t>.</a:t>
            </a:r>
          </a:p>
          <a:p>
            <a:r>
              <a:rPr lang="ko-KR" altLang="en-US" sz="2400" b="1" dirty="0">
                <a:solidFill>
                  <a:srgbClr val="2A20EC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여</a:t>
            </a:r>
            <a:r>
              <a:rPr lang="ko-KR" altLang="en-US" sz="2400" dirty="0">
                <a:latin typeface="Batang" panose="02030600000101010101" pitchFamily="18" charset="-127"/>
                <a:ea typeface="Batang" panose="02030600000101010101" pitchFamily="18" charset="-127"/>
              </a:rPr>
              <a:t> </a:t>
            </a:r>
            <a:r>
              <a:rPr lang="en-US" altLang="ko-KR" sz="2400" dirty="0">
                <a:latin typeface="Batang" panose="02030600000101010101" pitchFamily="18" charset="-127"/>
                <a:ea typeface="Batang" panose="02030600000101010101" pitchFamily="18" charset="-127"/>
              </a:rPr>
              <a:t>:</a:t>
            </a:r>
            <a:r>
              <a:rPr lang="ko-KR" altLang="en-US" sz="2400" dirty="0">
                <a:latin typeface="Batang" panose="02030600000101010101" pitchFamily="18" charset="-127"/>
                <a:ea typeface="Batang" panose="02030600000101010101" pitchFamily="18" charset="-127"/>
              </a:rPr>
              <a:t>아</a:t>
            </a:r>
            <a:r>
              <a:rPr lang="en-US" altLang="ko-KR" sz="2400" dirty="0">
                <a:latin typeface="Batang" panose="02030600000101010101" pitchFamily="18" charset="-127"/>
                <a:ea typeface="Batang" panose="02030600000101010101" pitchFamily="18" charset="-127"/>
              </a:rPr>
              <a:t>, </a:t>
            </a:r>
            <a:r>
              <a:rPr lang="ko-KR" altLang="en-US" sz="2400" dirty="0">
                <a:latin typeface="Batang" panose="02030600000101010101" pitchFamily="18" charset="-127"/>
                <a:ea typeface="Batang" panose="02030600000101010101" pitchFamily="18" charset="-127"/>
              </a:rPr>
              <a:t>지하철이나 버스에 경로석이 있는데 그 자리</a:t>
            </a:r>
          </a:p>
          <a:p>
            <a:r>
              <a:rPr lang="ko-KR" altLang="en-US" sz="2400" dirty="0">
                <a:latin typeface="Batang" panose="02030600000101010101" pitchFamily="18" charset="-127"/>
                <a:ea typeface="Batang" panose="02030600000101010101" pitchFamily="18" charset="-127"/>
              </a:rPr>
              <a:t>는 할아버지</a:t>
            </a:r>
            <a:r>
              <a:rPr lang="en-US" altLang="ko-KR" sz="2400" dirty="0">
                <a:latin typeface="Batang" panose="02030600000101010101" pitchFamily="18" charset="-127"/>
                <a:ea typeface="Batang" panose="02030600000101010101" pitchFamily="18" charset="-127"/>
              </a:rPr>
              <a:t>, </a:t>
            </a:r>
            <a:r>
              <a:rPr lang="ko-KR" altLang="en-US" sz="2400" dirty="0">
                <a:latin typeface="Batang" panose="02030600000101010101" pitchFamily="18" charset="-127"/>
                <a:ea typeface="Batang" panose="02030600000101010101" pitchFamily="18" charset="-127"/>
              </a:rPr>
              <a:t>할머니</a:t>
            </a:r>
            <a:r>
              <a:rPr lang="en-US" altLang="ko-KR" sz="2400" dirty="0">
                <a:latin typeface="Batang" panose="02030600000101010101" pitchFamily="18" charset="-127"/>
                <a:ea typeface="Batang" panose="02030600000101010101" pitchFamily="18" charset="-127"/>
              </a:rPr>
              <a:t>, </a:t>
            </a:r>
            <a:r>
              <a:rPr lang="ko-KR" altLang="en-US" sz="2400" dirty="0">
                <a:latin typeface="Batang" panose="02030600000101010101" pitchFamily="18" charset="-127"/>
                <a:ea typeface="Batang" panose="02030600000101010101" pitchFamily="18" charset="-127"/>
              </a:rPr>
              <a:t>그리고 몸이 불편하신 </a:t>
            </a:r>
            <a:r>
              <a:rPr lang="ko-KR" altLang="en-US" sz="2400" dirty="0" smtClean="0">
                <a:latin typeface="Batang" panose="02030600000101010101" pitchFamily="18" charset="-127"/>
                <a:ea typeface="Batang" panose="02030600000101010101" pitchFamily="18" charset="-127"/>
              </a:rPr>
              <a:t>분이 앉는 </a:t>
            </a:r>
            <a:r>
              <a:rPr lang="ko-KR" altLang="en-US" sz="2400" dirty="0">
                <a:latin typeface="Batang" panose="02030600000101010101" pitchFamily="18" charset="-127"/>
                <a:ea typeface="Batang" panose="02030600000101010101" pitchFamily="18" charset="-127"/>
              </a:rPr>
              <a:t>자리예요</a:t>
            </a:r>
            <a:r>
              <a:rPr lang="en-US" altLang="ko-KR" sz="2400" dirty="0">
                <a:latin typeface="Batang" panose="02030600000101010101" pitchFamily="18" charset="-127"/>
                <a:ea typeface="Batang" panose="02030600000101010101" pitchFamily="18" charset="-127"/>
              </a:rPr>
              <a:t>. </a:t>
            </a:r>
            <a:r>
              <a:rPr lang="ko-KR" altLang="en-US" sz="2400" dirty="0">
                <a:latin typeface="Batang" panose="02030600000101010101" pitchFamily="18" charset="-127"/>
                <a:ea typeface="Batang" panose="02030600000101010101" pitchFamily="18" charset="-127"/>
              </a:rPr>
              <a:t>그러니까 그 자리는 자리가 있어</a:t>
            </a:r>
          </a:p>
          <a:p>
            <a:r>
              <a:rPr lang="ko-KR" altLang="en-US" sz="2400" dirty="0">
                <a:latin typeface="Batang" panose="02030600000101010101" pitchFamily="18" charset="-127"/>
                <a:ea typeface="Batang" panose="02030600000101010101" pitchFamily="18" charset="-127"/>
              </a:rPr>
              <a:t>도 앉지 않도록 하세요</a:t>
            </a:r>
            <a:r>
              <a:rPr lang="en-US" altLang="ko-KR" sz="2400" dirty="0">
                <a:latin typeface="Batang" panose="02030600000101010101" pitchFamily="18" charset="-127"/>
                <a:ea typeface="Batang" panose="02030600000101010101" pitchFamily="18" charset="-127"/>
              </a:rPr>
              <a:t>. </a:t>
            </a:r>
            <a:r>
              <a:rPr lang="ko-KR" altLang="en-US" sz="2400" dirty="0">
                <a:latin typeface="Batang" panose="02030600000101010101" pitchFamily="18" charset="-127"/>
                <a:ea typeface="Batang" panose="02030600000101010101" pitchFamily="18" charset="-127"/>
              </a:rPr>
              <a:t>그건 한국에 유학 올 학</a:t>
            </a:r>
          </a:p>
          <a:p>
            <a:r>
              <a:rPr lang="ko-KR" altLang="en-US" sz="2400" dirty="0">
                <a:latin typeface="Batang" panose="02030600000101010101" pitchFamily="18" charset="-127"/>
                <a:ea typeface="Batang" panose="02030600000101010101" pitchFamily="18" charset="-127"/>
              </a:rPr>
              <a:t>생들에게 꼭 알려 주도록 해야겠어요</a:t>
            </a:r>
            <a:r>
              <a:rPr lang="en-US" altLang="ko-KR" sz="2400" dirty="0">
                <a:latin typeface="Batang" panose="02030600000101010101" pitchFamily="18" charset="-127"/>
                <a:ea typeface="Batang" panose="02030600000101010101" pitchFamily="18" charset="-127"/>
              </a:rPr>
              <a:t>. </a:t>
            </a:r>
            <a:r>
              <a:rPr lang="ko-KR" altLang="en-US" sz="2400" dirty="0">
                <a:latin typeface="Batang" panose="02030600000101010101" pitchFamily="18" charset="-127"/>
                <a:ea typeface="Batang" panose="02030600000101010101" pitchFamily="18" charset="-127"/>
              </a:rPr>
              <a:t>필요한 정</a:t>
            </a:r>
          </a:p>
          <a:p>
            <a:r>
              <a:rPr lang="ko-KR" altLang="en-US" sz="2400" dirty="0">
                <a:latin typeface="Batang" panose="02030600000101010101" pitchFamily="18" charset="-127"/>
                <a:ea typeface="Batang" panose="02030600000101010101" pitchFamily="18" charset="-127"/>
              </a:rPr>
              <a:t>보니까요</a:t>
            </a:r>
            <a:r>
              <a:rPr lang="en-US" altLang="ko-KR" sz="2400" dirty="0">
                <a:latin typeface="Batang" panose="02030600000101010101" pitchFamily="18" charset="-127"/>
                <a:ea typeface="Batang" panose="02030600000101010101" pitchFamily="18" charset="-127"/>
              </a:rPr>
              <a:t>.</a:t>
            </a:r>
            <a:endParaRPr lang="en-US" sz="24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924800" y="3742015"/>
            <a:ext cx="6477000" cy="3877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b="1" dirty="0">
                <a:solidFill>
                  <a:srgbClr val="2A20EC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남</a:t>
            </a:r>
            <a:r>
              <a:rPr lang="ko-KR" altLang="en-US" sz="2400" dirty="0">
                <a:latin typeface="Batang" panose="02030600000101010101" pitchFamily="18" charset="-127"/>
                <a:ea typeface="Batang" panose="02030600000101010101" pitchFamily="18" charset="-127"/>
              </a:rPr>
              <a:t> </a:t>
            </a:r>
            <a:r>
              <a:rPr lang="en-US" altLang="ko-KR" sz="2400" dirty="0">
                <a:latin typeface="Batang" panose="02030600000101010101" pitchFamily="18" charset="-127"/>
                <a:ea typeface="Batang" panose="02030600000101010101" pitchFamily="18" charset="-127"/>
              </a:rPr>
              <a:t>:</a:t>
            </a:r>
            <a:r>
              <a:rPr lang="ko-KR" altLang="en-US" sz="2400" dirty="0">
                <a:latin typeface="Batang" panose="02030600000101010101" pitchFamily="18" charset="-127"/>
                <a:ea typeface="Batang" panose="02030600000101010101" pitchFamily="18" charset="-127"/>
              </a:rPr>
              <a:t>네</a:t>
            </a:r>
            <a:r>
              <a:rPr lang="en-US" altLang="ko-KR" sz="2400" dirty="0">
                <a:latin typeface="Batang" panose="02030600000101010101" pitchFamily="18" charset="-127"/>
                <a:ea typeface="Batang" panose="02030600000101010101" pitchFamily="18" charset="-127"/>
              </a:rPr>
              <a:t>, </a:t>
            </a:r>
            <a:r>
              <a:rPr lang="ko-KR" altLang="en-US" sz="2400" dirty="0">
                <a:latin typeface="Batang" panose="02030600000101010101" pitchFamily="18" charset="-127"/>
                <a:ea typeface="Batang" panose="02030600000101010101" pitchFamily="18" charset="-127"/>
              </a:rPr>
              <a:t>그리고 또 알아야 할 것이 있어요</a:t>
            </a:r>
            <a:r>
              <a:rPr lang="en-US" altLang="ko-KR" sz="2400" dirty="0">
                <a:latin typeface="Batang" panose="02030600000101010101" pitchFamily="18" charset="-127"/>
                <a:ea typeface="Batang" panose="02030600000101010101" pitchFamily="18" charset="-127"/>
              </a:rPr>
              <a:t>. </a:t>
            </a:r>
            <a:r>
              <a:rPr lang="ko-KR" altLang="en-US" sz="2400" dirty="0" smtClean="0">
                <a:latin typeface="Batang" panose="02030600000101010101" pitchFamily="18" charset="-127"/>
                <a:ea typeface="Batang" panose="02030600000101010101" pitchFamily="18" charset="-127"/>
              </a:rPr>
              <a:t>쓰레기를버릴 </a:t>
            </a:r>
            <a:r>
              <a:rPr lang="ko-KR" altLang="en-US" sz="2400" dirty="0">
                <a:latin typeface="Batang" panose="02030600000101010101" pitchFamily="18" charset="-127"/>
                <a:ea typeface="Batang" panose="02030600000101010101" pitchFamily="18" charset="-127"/>
              </a:rPr>
              <a:t>때 그냥 버리면 안 돼요</a:t>
            </a:r>
            <a:r>
              <a:rPr lang="en-US" altLang="ko-KR" sz="2400" dirty="0">
                <a:latin typeface="Batang" panose="02030600000101010101" pitchFamily="18" charset="-127"/>
                <a:ea typeface="Batang" panose="02030600000101010101" pitchFamily="18" charset="-127"/>
              </a:rPr>
              <a:t>. </a:t>
            </a:r>
            <a:r>
              <a:rPr lang="ko-KR" altLang="en-US" sz="2400" dirty="0">
                <a:latin typeface="Batang" panose="02030600000101010101" pitchFamily="18" charset="-127"/>
                <a:ea typeface="Batang" panose="02030600000101010101" pitchFamily="18" charset="-127"/>
              </a:rPr>
              <a:t>쓰레기봉투를 </a:t>
            </a:r>
            <a:r>
              <a:rPr lang="ko-KR" altLang="en-US" sz="2400" dirty="0" smtClean="0">
                <a:latin typeface="Batang" panose="02030600000101010101" pitchFamily="18" charset="-127"/>
                <a:ea typeface="Batang" panose="02030600000101010101" pitchFamily="18" charset="-127"/>
              </a:rPr>
              <a:t>사서 그 </a:t>
            </a:r>
            <a:r>
              <a:rPr lang="ko-KR" altLang="en-US" sz="2400" dirty="0">
                <a:latin typeface="Batang" panose="02030600000101010101" pitchFamily="18" charset="-127"/>
                <a:ea typeface="Batang" panose="02030600000101010101" pitchFamily="18" charset="-127"/>
              </a:rPr>
              <a:t>안에 쓰레기를 버려야 해요</a:t>
            </a:r>
            <a:r>
              <a:rPr lang="en-US" altLang="ko-KR" sz="2400" dirty="0">
                <a:latin typeface="Batang" panose="02030600000101010101" pitchFamily="18" charset="-127"/>
                <a:ea typeface="Batang" panose="02030600000101010101" pitchFamily="18" charset="-127"/>
              </a:rPr>
              <a:t>. </a:t>
            </a:r>
            <a:r>
              <a:rPr lang="ko-KR" altLang="en-US" sz="2400" dirty="0">
                <a:latin typeface="Batang" panose="02030600000101010101" pitchFamily="18" charset="-127"/>
                <a:ea typeface="Batang" panose="02030600000101010101" pitchFamily="18" charset="-127"/>
              </a:rPr>
              <a:t>저는 처음에 </a:t>
            </a:r>
            <a:r>
              <a:rPr lang="ko-KR" altLang="en-US" sz="2400" dirty="0" smtClean="0">
                <a:latin typeface="Batang" panose="02030600000101010101" pitchFamily="18" charset="-127"/>
                <a:ea typeface="Batang" panose="02030600000101010101" pitchFamily="18" charset="-127"/>
              </a:rPr>
              <a:t>쓰레 기를 </a:t>
            </a:r>
            <a:r>
              <a:rPr lang="ko-KR" altLang="en-US" sz="2400" dirty="0">
                <a:latin typeface="Batang" panose="02030600000101010101" pitchFamily="18" charset="-127"/>
                <a:ea typeface="Batang" panose="02030600000101010101" pitchFamily="18" charset="-127"/>
              </a:rPr>
              <a:t>그냥 봉투에 버려도 되는 줄 알았어요</a:t>
            </a:r>
            <a:r>
              <a:rPr lang="en-US" altLang="ko-KR" sz="2400" dirty="0">
                <a:latin typeface="Batang" panose="02030600000101010101" pitchFamily="18" charset="-127"/>
                <a:ea typeface="Batang" panose="02030600000101010101" pitchFamily="18" charset="-127"/>
              </a:rPr>
              <a:t>. </a:t>
            </a:r>
            <a:r>
              <a:rPr lang="ko-KR" altLang="en-US" sz="2400" dirty="0">
                <a:latin typeface="Batang" panose="02030600000101010101" pitchFamily="18" charset="-127"/>
                <a:ea typeface="Batang" panose="02030600000101010101" pitchFamily="18" charset="-127"/>
              </a:rPr>
              <a:t>하지</a:t>
            </a:r>
          </a:p>
          <a:p>
            <a:r>
              <a:rPr lang="ko-KR" altLang="en-US" sz="2400" dirty="0">
                <a:latin typeface="Batang" panose="02030600000101010101" pitchFamily="18" charset="-127"/>
                <a:ea typeface="Batang" panose="02030600000101010101" pitchFamily="18" charset="-127"/>
              </a:rPr>
              <a:t>만 쓰레기를 그냥 봉투에 버리는 바람에 </a:t>
            </a:r>
            <a:r>
              <a:rPr lang="ko-KR" altLang="en-US" sz="2400" dirty="0" smtClean="0">
                <a:latin typeface="Batang" panose="02030600000101010101" pitchFamily="18" charset="-127"/>
                <a:ea typeface="Batang" panose="02030600000101010101" pitchFamily="18" charset="-127"/>
              </a:rPr>
              <a:t>벌금을낸 </a:t>
            </a:r>
            <a:r>
              <a:rPr lang="ko-KR" altLang="en-US" sz="2400" dirty="0">
                <a:latin typeface="Batang" panose="02030600000101010101" pitchFamily="18" charset="-127"/>
                <a:ea typeface="Batang" panose="02030600000101010101" pitchFamily="18" charset="-127"/>
              </a:rPr>
              <a:t>적이 있어요</a:t>
            </a:r>
            <a:r>
              <a:rPr lang="en-US" altLang="ko-KR" sz="2400" dirty="0" smtClean="0">
                <a:latin typeface="Batang" panose="02030600000101010101" pitchFamily="18" charset="-127"/>
                <a:ea typeface="Batang" panose="02030600000101010101" pitchFamily="18" charset="-127"/>
              </a:rPr>
              <a:t>.</a:t>
            </a:r>
          </a:p>
          <a:p>
            <a:r>
              <a:rPr lang="ko-KR" altLang="en-US" sz="2400" b="1" dirty="0">
                <a:solidFill>
                  <a:srgbClr val="2A20EC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여</a:t>
            </a:r>
            <a:r>
              <a:rPr lang="ko-KR" altLang="en-US" sz="2400" dirty="0">
                <a:latin typeface="Batang" panose="02030600000101010101" pitchFamily="18" charset="-127"/>
                <a:ea typeface="Batang" panose="02030600000101010101" pitchFamily="18" charset="-127"/>
              </a:rPr>
              <a:t> </a:t>
            </a:r>
            <a:r>
              <a:rPr lang="en-US" altLang="ko-KR" sz="2400" dirty="0">
                <a:latin typeface="Batang" panose="02030600000101010101" pitchFamily="18" charset="-127"/>
                <a:ea typeface="Batang" panose="02030600000101010101" pitchFamily="18" charset="-127"/>
              </a:rPr>
              <a:t>:</a:t>
            </a:r>
            <a:r>
              <a:rPr lang="ko-KR" altLang="en-US" sz="2400" dirty="0">
                <a:latin typeface="Batang" panose="02030600000101010101" pitchFamily="18" charset="-127"/>
                <a:ea typeface="Batang" panose="02030600000101010101" pitchFamily="18" charset="-127"/>
              </a:rPr>
              <a:t>아</a:t>
            </a:r>
            <a:r>
              <a:rPr lang="en-US" altLang="ko-KR" sz="2400" dirty="0">
                <a:latin typeface="Batang" panose="02030600000101010101" pitchFamily="18" charset="-127"/>
                <a:ea typeface="Batang" panose="02030600000101010101" pitchFamily="18" charset="-127"/>
              </a:rPr>
              <a:t>, </a:t>
            </a:r>
            <a:r>
              <a:rPr lang="ko-KR" altLang="en-US" sz="2400" dirty="0">
                <a:latin typeface="Batang" panose="02030600000101010101" pitchFamily="18" charset="-127"/>
                <a:ea typeface="Batang" panose="02030600000101010101" pitchFamily="18" charset="-127"/>
              </a:rPr>
              <a:t>그래요</a:t>
            </a:r>
            <a:r>
              <a:rPr lang="en-US" altLang="ko-KR" sz="2400" dirty="0">
                <a:latin typeface="Batang" panose="02030600000101010101" pitchFamily="18" charset="-127"/>
                <a:ea typeface="Batang" panose="02030600000101010101" pitchFamily="18" charset="-127"/>
              </a:rPr>
              <a:t>? </a:t>
            </a:r>
            <a:r>
              <a:rPr lang="ko-KR" altLang="en-US" sz="2400" dirty="0">
                <a:latin typeface="Batang" panose="02030600000101010101" pitchFamily="18" charset="-127"/>
                <a:ea typeface="Batang" panose="02030600000101010101" pitchFamily="18" charset="-127"/>
              </a:rPr>
              <a:t>여러 가지 실수 때문에 이제 한국 </a:t>
            </a:r>
            <a:r>
              <a:rPr lang="ko-KR" altLang="en-US" sz="2400" dirty="0" smtClean="0">
                <a:latin typeface="Batang" panose="02030600000101010101" pitchFamily="18" charset="-127"/>
                <a:ea typeface="Batang" panose="02030600000101010101" pitchFamily="18" charset="-127"/>
              </a:rPr>
              <a:t>사람이 </a:t>
            </a:r>
            <a:r>
              <a:rPr lang="ko-KR" altLang="en-US" sz="2400" dirty="0">
                <a:latin typeface="Batang" panose="02030600000101010101" pitchFamily="18" charset="-127"/>
                <a:ea typeface="Batang" panose="02030600000101010101" pitchFamily="18" charset="-127"/>
              </a:rPr>
              <a:t>되었군요</a:t>
            </a:r>
            <a:r>
              <a:rPr lang="en-US" altLang="ko-KR" sz="2400" dirty="0">
                <a:latin typeface="Batang" panose="02030600000101010101" pitchFamily="18" charset="-127"/>
                <a:ea typeface="Batang" panose="02030600000101010101" pitchFamily="18" charset="-127"/>
              </a:rPr>
              <a:t>.</a:t>
            </a:r>
            <a:r>
              <a:rPr lang="ko-KR" altLang="en-US" sz="2400" dirty="0">
                <a:latin typeface="Batang" panose="02030600000101010101" pitchFamily="18" charset="-127"/>
                <a:ea typeface="Batang" panose="02030600000101010101" pitchFamily="18" charset="-127"/>
              </a:rPr>
              <a:t> </a:t>
            </a:r>
            <a:br>
              <a:rPr lang="ko-KR" altLang="en-US" sz="2400" dirty="0">
                <a:latin typeface="Batang" panose="02030600000101010101" pitchFamily="18" charset="-127"/>
                <a:ea typeface="Batang" panose="02030600000101010101" pitchFamily="18" charset="-127"/>
              </a:rPr>
            </a:br>
            <a:r>
              <a:rPr lang="ko-KR" altLang="en-US" sz="2400" dirty="0" smtClean="0">
                <a:latin typeface="Batang" panose="02030600000101010101" pitchFamily="18" charset="-127"/>
                <a:ea typeface="Batang" panose="02030600000101010101" pitchFamily="18" charset="-127"/>
              </a:rPr>
              <a:t> </a:t>
            </a:r>
            <a:endParaRPr lang="en-US" sz="24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34800" y="1336675"/>
            <a:ext cx="2143125" cy="21431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6594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http://fpt.edu.vn 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F47F45A-CD1F-4B34-B8A2-A756C7E0A5AC}" type="slidenum">
              <a:rPr lang="en-US" altLang="en-US" smtClean="0"/>
              <a:pPr>
                <a:defRPr/>
              </a:pPr>
              <a:t>15</a:t>
            </a:fld>
            <a:endParaRPr lang="en-US" altLang="en-US"/>
          </a:p>
        </p:txBody>
      </p:sp>
      <p:sp>
        <p:nvSpPr>
          <p:cNvPr id="6" name="Google Shape;574;p52"/>
          <p:cNvSpPr txBox="1"/>
          <p:nvPr/>
        </p:nvSpPr>
        <p:spPr>
          <a:xfrm>
            <a:off x="3733800" y="381000"/>
            <a:ext cx="7848600" cy="762000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91425" tIns="45700" rIns="91425" bIns="45700" anchor="ctr"/>
          <a:lstStyle>
            <a:lvl1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86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58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30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402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914400" eaLnBrk="1" hangingPunct="1">
              <a:buClr>
                <a:srgbClr val="000000"/>
              </a:buClr>
              <a:buSzPts val="4400"/>
              <a:buFont typeface="BatangChe" panose="02030609000101010101" pitchFamily="49" charset="-127"/>
              <a:buNone/>
              <a:defRPr/>
            </a:pPr>
            <a:r>
              <a:rPr lang="en-US" sz="4800" b="1" dirty="0" smtClean="0">
                <a:solidFill>
                  <a:srgbClr val="000000"/>
                </a:solidFill>
                <a:latin typeface="BatangChe" panose="02030609000101010101" pitchFamily="49" charset="-127"/>
                <a:ea typeface="BatangChe" panose="02030609000101010101" pitchFamily="49" charset="-127"/>
                <a:sym typeface="BatangChe" panose="02030609000101010101" pitchFamily="49" charset="-127"/>
              </a:rPr>
              <a:t>4. </a:t>
            </a:r>
            <a:r>
              <a:rPr lang="ko-KR" altLang="en-US" sz="4800" b="1" dirty="0" smtClean="0">
                <a:solidFill>
                  <a:srgbClr val="000000"/>
                </a:solidFill>
                <a:latin typeface="BatangChe" panose="02030609000101010101" pitchFamily="49" charset="-127"/>
                <a:ea typeface="BatangChe" panose="02030609000101010101" pitchFamily="49" charset="-127"/>
                <a:sym typeface="BatangChe" panose="02030609000101010101" pitchFamily="49" charset="-127"/>
              </a:rPr>
              <a:t>듣기</a:t>
            </a:r>
            <a:r>
              <a:rPr lang="en-US" altLang="ko-KR" sz="4800" b="1" dirty="0" smtClean="0">
                <a:solidFill>
                  <a:srgbClr val="000000"/>
                </a:solidFill>
                <a:latin typeface="BatangChe" panose="02030609000101010101" pitchFamily="49" charset="-127"/>
                <a:ea typeface="BatangChe" panose="02030609000101010101" pitchFamily="49" charset="-127"/>
                <a:sym typeface="BatangChe" panose="02030609000101010101" pitchFamily="49" charset="-127"/>
              </a:rPr>
              <a:t>: </a:t>
            </a:r>
            <a:r>
              <a:rPr lang="ko-KR" altLang="en-US" sz="4800" b="1" dirty="0">
                <a:solidFill>
                  <a:srgbClr val="000000"/>
                </a:solidFill>
                <a:latin typeface="BatangChe" panose="02030609000101010101" pitchFamily="49" charset="-127"/>
                <a:ea typeface="BatangChe" panose="02030609000101010101" pitchFamily="49" charset="-127"/>
                <a:sym typeface="BatangChe" panose="02030609000101010101" pitchFamily="49" charset="-127"/>
              </a:rPr>
              <a:t>들어봅시다</a:t>
            </a:r>
            <a:endParaRPr lang="en-US" sz="4000" b="1" dirty="0">
              <a:solidFill>
                <a:srgbClr val="000000"/>
              </a:solidFill>
              <a:sym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85801" y="1371600"/>
            <a:ext cx="105156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b="1" dirty="0" smtClean="0">
                <a:latin typeface="Batang" panose="02030600000101010101" pitchFamily="18" charset="-127"/>
                <a:ea typeface="Batang" panose="02030600000101010101" pitchFamily="18" charset="-127"/>
              </a:rPr>
              <a:t>3) </a:t>
            </a:r>
            <a:r>
              <a:rPr lang="ko-KR" altLang="en-US" sz="3200" b="1" dirty="0">
                <a:latin typeface="Batang" panose="02030600000101010101" pitchFamily="18" charset="-127"/>
                <a:ea typeface="Batang" panose="02030600000101010101" pitchFamily="18" charset="-127"/>
              </a:rPr>
              <a:t>다음을 잘 듣고 내용이 같으면 ◯</a:t>
            </a:r>
            <a:r>
              <a:rPr lang="en-US" altLang="ko-KR" sz="3200" b="1" dirty="0">
                <a:latin typeface="Batang" panose="02030600000101010101" pitchFamily="18" charset="-127"/>
                <a:ea typeface="Batang" panose="02030600000101010101" pitchFamily="18" charset="-127"/>
              </a:rPr>
              <a:t>, </a:t>
            </a:r>
            <a:r>
              <a:rPr lang="ko-KR" altLang="en-US" sz="3200" b="1" dirty="0">
                <a:latin typeface="Batang" panose="02030600000101010101" pitchFamily="18" charset="-127"/>
                <a:ea typeface="Batang" panose="02030600000101010101" pitchFamily="18" charset="-127"/>
              </a:rPr>
              <a:t>다르면 </a:t>
            </a:r>
            <a:r>
              <a:rPr lang="en-US" altLang="ko-KR" sz="3200" b="1" dirty="0">
                <a:latin typeface="Batang" panose="02030600000101010101" pitchFamily="18" charset="-127"/>
                <a:ea typeface="Batang" panose="02030600000101010101" pitchFamily="18" charset="-127"/>
              </a:rPr>
              <a:t>×</a:t>
            </a:r>
            <a:r>
              <a:rPr lang="ko-KR" altLang="en-US" sz="3200" b="1" dirty="0">
                <a:latin typeface="Batang" panose="02030600000101010101" pitchFamily="18" charset="-127"/>
                <a:ea typeface="Batang" panose="02030600000101010101" pitchFamily="18" charset="-127"/>
              </a:rPr>
              <a:t>하십시오</a:t>
            </a:r>
            <a:r>
              <a:rPr lang="en-US" altLang="ko-KR" sz="3200" b="1" dirty="0">
                <a:latin typeface="Batang" panose="02030600000101010101" pitchFamily="18" charset="-127"/>
                <a:ea typeface="Batang" panose="02030600000101010101" pitchFamily="18" charset="-127"/>
              </a:rPr>
              <a:t>.</a:t>
            </a:r>
            <a:endParaRPr lang="en-US" sz="3200" b="1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761999" y="2438400"/>
            <a:ext cx="13868401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800" dirty="0">
                <a:latin typeface="Batang" panose="02030600000101010101" pitchFamily="18" charset="-127"/>
                <a:ea typeface="Batang" panose="02030600000101010101" pitchFamily="18" charset="-127"/>
              </a:rPr>
              <a:t>(1) </a:t>
            </a:r>
            <a:r>
              <a:rPr lang="ko-KR" altLang="en-US" sz="2800" dirty="0" smtClean="0">
                <a:latin typeface="Batang" panose="02030600000101010101" pitchFamily="18" charset="-127"/>
                <a:ea typeface="Batang" panose="02030600000101010101" pitchFamily="18" charset="-127"/>
              </a:rPr>
              <a:t>저는 식사예절을 몰라서 교수님께 혼이 난 적이있습니다</a:t>
            </a:r>
            <a:r>
              <a:rPr lang="en-US" altLang="ko-KR" sz="2800" dirty="0">
                <a:latin typeface="Batang" panose="02030600000101010101" pitchFamily="18" charset="-127"/>
                <a:ea typeface="Batang" panose="02030600000101010101" pitchFamily="18" charset="-127"/>
              </a:rPr>
              <a:t>.  </a:t>
            </a:r>
            <a:r>
              <a:rPr lang="en-US" altLang="ko-KR" sz="2800" dirty="0" smtClean="0">
                <a:latin typeface="Batang" panose="02030600000101010101" pitchFamily="18" charset="-127"/>
                <a:ea typeface="Batang" panose="02030600000101010101" pitchFamily="18" charset="-127"/>
              </a:rPr>
              <a:t>                  (     )</a:t>
            </a:r>
            <a:endParaRPr lang="en-US" altLang="ko-KR" sz="2800" dirty="0">
              <a:latin typeface="Batang" panose="02030600000101010101" pitchFamily="18" charset="-127"/>
              <a:ea typeface="Batang" panose="02030600000101010101" pitchFamily="18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800" dirty="0">
                <a:latin typeface="Batang" panose="02030600000101010101" pitchFamily="18" charset="-127"/>
                <a:ea typeface="Batang" panose="02030600000101010101" pitchFamily="18" charset="-127"/>
              </a:rPr>
              <a:t>(2) </a:t>
            </a:r>
            <a:r>
              <a:rPr lang="ko-KR" altLang="en-US" sz="2800" dirty="0" smtClean="0">
                <a:latin typeface="Batang" panose="02030600000101010101" pitchFamily="18" charset="-127"/>
                <a:ea typeface="Batang" panose="02030600000101010101" pitchFamily="18" charset="-127"/>
              </a:rPr>
              <a:t>시간이 없을 때는 먼저 온 사람부터 식사를 하는 것이 좋습니다</a:t>
            </a:r>
            <a:r>
              <a:rPr lang="en-US" altLang="ko-KR" sz="2800" dirty="0">
                <a:latin typeface="Batang" panose="02030600000101010101" pitchFamily="18" charset="-127"/>
                <a:ea typeface="Batang" panose="02030600000101010101" pitchFamily="18" charset="-127"/>
              </a:rPr>
              <a:t>. </a:t>
            </a:r>
            <a:r>
              <a:rPr lang="en-US" altLang="ko-KR" sz="2800" dirty="0" smtClean="0">
                <a:latin typeface="Batang" panose="02030600000101010101" pitchFamily="18" charset="-127"/>
                <a:ea typeface="Batang" panose="02030600000101010101" pitchFamily="18" charset="-127"/>
              </a:rPr>
              <a:t>          (     )</a:t>
            </a:r>
            <a:endParaRPr lang="en-US" altLang="ko-KR" sz="2800" dirty="0">
              <a:latin typeface="Batang" panose="02030600000101010101" pitchFamily="18" charset="-127"/>
              <a:ea typeface="Batang" panose="02030600000101010101" pitchFamily="18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800" dirty="0">
                <a:latin typeface="Batang" panose="02030600000101010101" pitchFamily="18" charset="-127"/>
                <a:ea typeface="Batang" panose="02030600000101010101" pitchFamily="18" charset="-127"/>
              </a:rPr>
              <a:t>(3) </a:t>
            </a:r>
            <a:r>
              <a:rPr lang="ko-KR" altLang="en-US" sz="2800" dirty="0" smtClean="0">
                <a:latin typeface="Batang" panose="02030600000101010101" pitchFamily="18" charset="-127"/>
                <a:ea typeface="Batang" panose="02030600000101010101" pitchFamily="18" charset="-127"/>
              </a:rPr>
              <a:t>한국에서는 윗사람이 먼저 식사를 시작한 후에 식사를 할 수 있습니다</a:t>
            </a:r>
            <a:r>
              <a:rPr lang="en-US" altLang="ko-KR" sz="2800" dirty="0" smtClean="0">
                <a:latin typeface="Batang" panose="02030600000101010101" pitchFamily="18" charset="-127"/>
                <a:ea typeface="Batang" panose="02030600000101010101" pitchFamily="18" charset="-127"/>
              </a:rPr>
              <a:t>.  (     )</a:t>
            </a:r>
            <a:endParaRPr lang="en-US" sz="28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10" name="Google Shape;3680;p48"/>
          <p:cNvSpPr txBox="1"/>
          <p:nvPr/>
        </p:nvSpPr>
        <p:spPr>
          <a:xfrm>
            <a:off x="13087887" y="4559251"/>
            <a:ext cx="360600" cy="3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solidFill>
                  <a:srgbClr val="FF0000"/>
                </a:solidFill>
                <a:latin typeface="Batang" panose="02030600000101010101" pitchFamily="18" charset="-127"/>
                <a:ea typeface="Batang" panose="02030600000101010101" pitchFamily="18" charset="-127"/>
                <a:cs typeface="Times New Roman"/>
                <a:sym typeface="Times New Roman"/>
              </a:rPr>
              <a:t>O</a:t>
            </a:r>
            <a:endParaRPr sz="2800" b="1">
              <a:solidFill>
                <a:srgbClr val="FF0000"/>
              </a:solidFill>
              <a:latin typeface="Batang" panose="02030600000101010101" pitchFamily="18" charset="-127"/>
              <a:ea typeface="Batang" panose="02030600000101010101" pitchFamily="18" charset="-127"/>
              <a:cs typeface="Times New Roman"/>
              <a:sym typeface="Times New Roman"/>
            </a:endParaRPr>
          </a:p>
        </p:txBody>
      </p:sp>
      <p:sp>
        <p:nvSpPr>
          <p:cNvPr id="11" name="Google Shape;3681;p48"/>
          <p:cNvSpPr txBox="1"/>
          <p:nvPr/>
        </p:nvSpPr>
        <p:spPr>
          <a:xfrm>
            <a:off x="13072647" y="2762307"/>
            <a:ext cx="360600" cy="3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>
                <a:solidFill>
                  <a:srgbClr val="FF0000"/>
                </a:solidFill>
                <a:latin typeface="Batang" panose="02030600000101010101" pitchFamily="18" charset="-127"/>
                <a:ea typeface="Batang" panose="02030600000101010101" pitchFamily="18" charset="-127"/>
                <a:cs typeface="Times New Roman"/>
                <a:sym typeface="Times New Roman"/>
              </a:rPr>
              <a:t>O</a:t>
            </a:r>
            <a:endParaRPr sz="2800" b="1" dirty="0">
              <a:solidFill>
                <a:srgbClr val="FF0000"/>
              </a:solidFill>
              <a:latin typeface="Batang" panose="02030600000101010101" pitchFamily="18" charset="-127"/>
              <a:ea typeface="Batang" panose="02030600000101010101" pitchFamily="18" charset="-127"/>
              <a:cs typeface="Times New Roman"/>
              <a:sym typeface="Times New Roman"/>
            </a:endParaRPr>
          </a:p>
        </p:txBody>
      </p:sp>
      <p:sp>
        <p:nvSpPr>
          <p:cNvPr id="12" name="Google Shape;3682;p48"/>
          <p:cNvSpPr txBox="1"/>
          <p:nvPr/>
        </p:nvSpPr>
        <p:spPr>
          <a:xfrm>
            <a:off x="13072647" y="3745831"/>
            <a:ext cx="360600" cy="3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>
                <a:solidFill>
                  <a:srgbClr val="FF0000"/>
                </a:solidFill>
                <a:latin typeface="Batang" panose="02030600000101010101" pitchFamily="18" charset="-127"/>
                <a:ea typeface="Batang" panose="02030600000101010101" pitchFamily="18" charset="-127"/>
                <a:cs typeface="Times New Roman"/>
                <a:sym typeface="Times New Roman"/>
              </a:rPr>
              <a:t>X</a:t>
            </a:r>
            <a:endParaRPr sz="2800" b="1" dirty="0">
              <a:solidFill>
                <a:srgbClr val="FF0000"/>
              </a:solidFill>
              <a:latin typeface="Batang" panose="02030600000101010101" pitchFamily="18" charset="-127"/>
              <a:ea typeface="Batang" panose="02030600000101010101" pitchFamily="18" charset="-127"/>
              <a:cs typeface="Times New Roman"/>
              <a:sym typeface="Times New Roman"/>
            </a:endParaRPr>
          </a:p>
        </p:txBody>
      </p:sp>
      <p:pic>
        <p:nvPicPr>
          <p:cNvPr id="13" name="34 Track 34.wma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963400" y="1402080"/>
            <a:ext cx="609600" cy="6096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78162" y="5507603"/>
            <a:ext cx="2803505" cy="248546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43800" y="5598081"/>
            <a:ext cx="3657600" cy="2359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233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46439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audio>
              <p:cMediaNode vol="8000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http://fpt.edu.vn 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F47F45A-CD1F-4B34-B8A2-A756C7E0A5AC}" type="slidenum">
              <a:rPr lang="en-US" altLang="en-US" smtClean="0"/>
              <a:pPr>
                <a:defRPr/>
              </a:pPr>
              <a:t>16</a:t>
            </a:fld>
            <a:endParaRPr lang="en-US" altLang="en-US"/>
          </a:p>
        </p:txBody>
      </p:sp>
      <p:sp>
        <p:nvSpPr>
          <p:cNvPr id="6" name="Google Shape;574;p52"/>
          <p:cNvSpPr txBox="1"/>
          <p:nvPr/>
        </p:nvSpPr>
        <p:spPr>
          <a:xfrm>
            <a:off x="3733800" y="381000"/>
            <a:ext cx="7848600" cy="762000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91425" tIns="45700" rIns="91425" bIns="45700" anchor="ctr"/>
          <a:lstStyle>
            <a:lvl1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86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58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30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402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914400" eaLnBrk="1" hangingPunct="1">
              <a:buClr>
                <a:srgbClr val="000000"/>
              </a:buClr>
              <a:buSzPts val="4400"/>
              <a:buFont typeface="BatangChe" panose="02030609000101010101" pitchFamily="49" charset="-127"/>
              <a:buNone/>
              <a:defRPr/>
            </a:pPr>
            <a:r>
              <a:rPr lang="en-US" sz="4800" b="1" dirty="0" smtClean="0">
                <a:solidFill>
                  <a:srgbClr val="000000"/>
                </a:solidFill>
                <a:latin typeface="BatangChe" panose="02030609000101010101" pitchFamily="49" charset="-127"/>
                <a:ea typeface="BatangChe" panose="02030609000101010101" pitchFamily="49" charset="-127"/>
                <a:sym typeface="BatangChe" panose="02030609000101010101" pitchFamily="49" charset="-127"/>
              </a:rPr>
              <a:t>4. </a:t>
            </a:r>
            <a:r>
              <a:rPr lang="ko-KR" altLang="en-US" sz="4800" b="1" dirty="0" smtClean="0">
                <a:solidFill>
                  <a:srgbClr val="000000"/>
                </a:solidFill>
                <a:latin typeface="BatangChe" panose="02030609000101010101" pitchFamily="49" charset="-127"/>
                <a:ea typeface="BatangChe" panose="02030609000101010101" pitchFamily="49" charset="-127"/>
                <a:sym typeface="BatangChe" panose="02030609000101010101" pitchFamily="49" charset="-127"/>
              </a:rPr>
              <a:t>듣기</a:t>
            </a:r>
            <a:r>
              <a:rPr lang="en-US" altLang="ko-KR" sz="4800" b="1" dirty="0" smtClean="0">
                <a:solidFill>
                  <a:srgbClr val="000000"/>
                </a:solidFill>
                <a:latin typeface="BatangChe" panose="02030609000101010101" pitchFamily="49" charset="-127"/>
                <a:ea typeface="BatangChe" panose="02030609000101010101" pitchFamily="49" charset="-127"/>
                <a:sym typeface="BatangChe" panose="02030609000101010101" pitchFamily="49" charset="-127"/>
              </a:rPr>
              <a:t>: </a:t>
            </a:r>
            <a:r>
              <a:rPr lang="ko-KR" altLang="en-US" sz="4800" b="1" dirty="0">
                <a:solidFill>
                  <a:srgbClr val="000000"/>
                </a:solidFill>
                <a:latin typeface="BatangChe" panose="02030609000101010101" pitchFamily="49" charset="-127"/>
                <a:ea typeface="BatangChe" panose="02030609000101010101" pitchFamily="49" charset="-127"/>
                <a:sym typeface="BatangChe" panose="02030609000101010101" pitchFamily="49" charset="-127"/>
              </a:rPr>
              <a:t>들어봅시다</a:t>
            </a:r>
            <a:endParaRPr lang="en-US" sz="4000" b="1" dirty="0">
              <a:solidFill>
                <a:srgbClr val="000000"/>
              </a:solidFill>
              <a:sym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85801" y="1371600"/>
            <a:ext cx="105156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b="1" dirty="0" smtClean="0">
                <a:latin typeface="Batang" panose="02030600000101010101" pitchFamily="18" charset="-127"/>
                <a:ea typeface="Batang" panose="02030600000101010101" pitchFamily="18" charset="-127"/>
              </a:rPr>
              <a:t>3) </a:t>
            </a:r>
            <a:r>
              <a:rPr lang="ko-KR" altLang="en-US" sz="3200" b="1" dirty="0" smtClean="0">
                <a:latin typeface="Batang" panose="02030600000101010101" pitchFamily="18" charset="-127"/>
                <a:ea typeface="Batang" panose="02030600000101010101" pitchFamily="18" charset="-127"/>
              </a:rPr>
              <a:t>파일 듣기 내용</a:t>
            </a:r>
            <a:r>
              <a:rPr lang="en-US" altLang="ko-KR" sz="3200" b="1" dirty="0" smtClean="0">
                <a:latin typeface="Batang" panose="02030600000101010101" pitchFamily="18" charset="-127"/>
                <a:ea typeface="Batang" panose="02030600000101010101" pitchFamily="18" charset="-127"/>
              </a:rPr>
              <a:t>.</a:t>
            </a:r>
            <a:endParaRPr lang="en-US" sz="3200" b="1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pic>
        <p:nvPicPr>
          <p:cNvPr id="8" name="34 Track 34.wma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115800" y="1223010"/>
            <a:ext cx="914400" cy="91440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066800" y="2052221"/>
            <a:ext cx="9906000" cy="5262979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>
                <a:latin typeface="Batang" panose="02030600000101010101" pitchFamily="18" charset="-127"/>
                <a:ea typeface="Batang" panose="02030600000101010101" pitchFamily="18" charset="-127"/>
              </a:rPr>
              <a:t>한국에서 한국 사람들과 식사를 할 때 알아야 </a:t>
            </a:r>
            <a:r>
              <a:rPr lang="ko-KR" altLang="en-US" sz="2800" dirty="0" smtClean="0">
                <a:latin typeface="Batang" panose="02030600000101010101" pitchFamily="18" charset="-127"/>
                <a:ea typeface="Batang" panose="02030600000101010101" pitchFamily="18" charset="-127"/>
              </a:rPr>
              <a:t>할 것이 </a:t>
            </a:r>
            <a:r>
              <a:rPr lang="ko-KR" altLang="en-US" sz="2800" dirty="0">
                <a:latin typeface="Batang" panose="02030600000101010101" pitchFamily="18" charset="-127"/>
                <a:ea typeface="Batang" panose="02030600000101010101" pitchFamily="18" charset="-127"/>
              </a:rPr>
              <a:t>있습니다</a:t>
            </a:r>
            <a:r>
              <a:rPr lang="en-US" altLang="ko-KR" sz="2800" dirty="0">
                <a:latin typeface="Batang" panose="02030600000101010101" pitchFamily="18" charset="-127"/>
                <a:ea typeface="Batang" panose="02030600000101010101" pitchFamily="18" charset="-127"/>
              </a:rPr>
              <a:t>. </a:t>
            </a:r>
            <a:r>
              <a:rPr lang="ko-KR" altLang="en-US" sz="2800" dirty="0">
                <a:latin typeface="Batang" panose="02030600000101010101" pitchFamily="18" charset="-127"/>
                <a:ea typeface="Batang" panose="02030600000101010101" pitchFamily="18" charset="-127"/>
              </a:rPr>
              <a:t>먼저 윗사람이 먼저 식사를 </a:t>
            </a:r>
            <a:r>
              <a:rPr lang="ko-KR" altLang="en-US" sz="2800" dirty="0" smtClean="0">
                <a:latin typeface="Batang" panose="02030600000101010101" pitchFamily="18" charset="-127"/>
                <a:ea typeface="Batang" panose="02030600000101010101" pitchFamily="18" charset="-127"/>
              </a:rPr>
              <a:t>시작한 후에 </a:t>
            </a:r>
            <a:r>
              <a:rPr lang="ko-KR" altLang="en-US" sz="2800" dirty="0">
                <a:latin typeface="Batang" panose="02030600000101010101" pitchFamily="18" charset="-127"/>
                <a:ea typeface="Batang" panose="02030600000101010101" pitchFamily="18" charset="-127"/>
              </a:rPr>
              <a:t>식사를 해야 합니다</a:t>
            </a:r>
            <a:r>
              <a:rPr lang="en-US" altLang="ko-KR" sz="2800" dirty="0">
                <a:latin typeface="Batang" panose="02030600000101010101" pitchFamily="18" charset="-127"/>
                <a:ea typeface="Batang" panose="02030600000101010101" pitchFamily="18" charset="-127"/>
              </a:rPr>
              <a:t>. </a:t>
            </a:r>
            <a:r>
              <a:rPr lang="ko-KR" altLang="en-US" sz="2800" dirty="0">
                <a:latin typeface="Batang" panose="02030600000101010101" pitchFamily="18" charset="-127"/>
                <a:ea typeface="Batang" panose="02030600000101010101" pitchFamily="18" charset="-127"/>
              </a:rPr>
              <a:t>저는 우리 과 </a:t>
            </a:r>
            <a:r>
              <a:rPr lang="ko-KR" altLang="en-US" sz="2800" dirty="0" smtClean="0">
                <a:latin typeface="Batang" panose="02030600000101010101" pitchFamily="18" charset="-127"/>
                <a:ea typeface="Batang" panose="02030600000101010101" pitchFamily="18" charset="-127"/>
              </a:rPr>
              <a:t>교수님들과 선배들과 </a:t>
            </a:r>
            <a:r>
              <a:rPr lang="ko-KR" altLang="en-US" sz="2800" dirty="0">
                <a:latin typeface="Batang" panose="02030600000101010101" pitchFamily="18" charset="-127"/>
                <a:ea typeface="Batang" panose="02030600000101010101" pitchFamily="18" charset="-127"/>
              </a:rPr>
              <a:t>같이 식사를 한 적이 있습니다</a:t>
            </a:r>
            <a:r>
              <a:rPr lang="en-US" altLang="ko-KR" sz="2800" dirty="0">
                <a:latin typeface="Batang" panose="02030600000101010101" pitchFamily="18" charset="-127"/>
                <a:ea typeface="Batang" panose="02030600000101010101" pitchFamily="18" charset="-127"/>
              </a:rPr>
              <a:t>. </a:t>
            </a:r>
            <a:r>
              <a:rPr lang="ko-KR" altLang="en-US" sz="2800" dirty="0">
                <a:latin typeface="Batang" panose="02030600000101010101" pitchFamily="18" charset="-127"/>
                <a:ea typeface="Batang" panose="02030600000101010101" pitchFamily="18" charset="-127"/>
              </a:rPr>
              <a:t>그 때 </a:t>
            </a:r>
            <a:r>
              <a:rPr lang="ko-KR" altLang="en-US" sz="2800" dirty="0" smtClean="0">
                <a:latin typeface="Batang" panose="02030600000101010101" pitchFamily="18" charset="-127"/>
                <a:ea typeface="Batang" panose="02030600000101010101" pitchFamily="18" charset="-127"/>
              </a:rPr>
              <a:t>저는 먼저 </a:t>
            </a:r>
            <a:r>
              <a:rPr lang="ko-KR" altLang="en-US" sz="2800" dirty="0">
                <a:latin typeface="Batang" panose="02030600000101010101" pitchFamily="18" charset="-127"/>
                <a:ea typeface="Batang" panose="02030600000101010101" pitchFamily="18" charset="-127"/>
              </a:rPr>
              <a:t>온 사람이 식사를 해도 되는 줄 알았습니다</a:t>
            </a:r>
            <a:r>
              <a:rPr lang="en-US" altLang="ko-KR" sz="2800" dirty="0">
                <a:latin typeface="Batang" panose="02030600000101010101" pitchFamily="18" charset="-127"/>
                <a:ea typeface="Batang" panose="02030600000101010101" pitchFamily="18" charset="-127"/>
              </a:rPr>
              <a:t>. </a:t>
            </a:r>
            <a:r>
              <a:rPr lang="ko-KR" altLang="en-US" sz="2800" dirty="0" smtClean="0">
                <a:latin typeface="Batang" panose="02030600000101010101" pitchFamily="18" charset="-127"/>
                <a:ea typeface="Batang" panose="02030600000101010101" pitchFamily="18" charset="-127"/>
              </a:rPr>
              <a:t>어른들이 </a:t>
            </a:r>
            <a:r>
              <a:rPr lang="ko-KR" altLang="en-US" sz="2800" dirty="0">
                <a:latin typeface="Batang" panose="02030600000101010101" pitchFamily="18" charset="-127"/>
                <a:ea typeface="Batang" panose="02030600000101010101" pitchFamily="18" charset="-127"/>
              </a:rPr>
              <a:t>많은 </a:t>
            </a:r>
            <a:r>
              <a:rPr lang="ko-KR" altLang="en-US" sz="2800" dirty="0" smtClean="0">
                <a:latin typeface="Batang" panose="02030600000101010101" pitchFamily="18" charset="-127"/>
                <a:ea typeface="Batang" panose="02030600000101010101" pitchFamily="18" charset="-127"/>
              </a:rPr>
              <a:t>자리였는데 제가 </a:t>
            </a:r>
            <a:r>
              <a:rPr lang="ko-KR" altLang="en-US" sz="2800" dirty="0">
                <a:latin typeface="Batang" panose="02030600000101010101" pitchFamily="18" charset="-127"/>
                <a:ea typeface="Batang" panose="02030600000101010101" pitchFamily="18" charset="-127"/>
              </a:rPr>
              <a:t>제일 먼저 음식을 </a:t>
            </a:r>
            <a:r>
              <a:rPr lang="ko-KR" altLang="en-US" sz="2800" dirty="0" smtClean="0">
                <a:latin typeface="Batang" panose="02030600000101010101" pitchFamily="18" charset="-127"/>
                <a:ea typeface="Batang" panose="02030600000101010101" pitchFamily="18" charset="-127"/>
              </a:rPr>
              <a:t>먹어서 </a:t>
            </a:r>
            <a:r>
              <a:rPr lang="ko-KR" altLang="en-US" sz="2800" dirty="0">
                <a:latin typeface="Batang" panose="02030600000101010101" pitchFamily="18" charset="-127"/>
                <a:ea typeface="Batang" panose="02030600000101010101" pitchFamily="18" charset="-127"/>
              </a:rPr>
              <a:t>교수님께 혼이 났습니다</a:t>
            </a:r>
            <a:r>
              <a:rPr lang="en-US" altLang="ko-KR" sz="2800" dirty="0">
                <a:latin typeface="Batang" panose="02030600000101010101" pitchFamily="18" charset="-127"/>
                <a:ea typeface="Batang" panose="02030600000101010101" pitchFamily="18" charset="-127"/>
              </a:rPr>
              <a:t>. </a:t>
            </a:r>
            <a:r>
              <a:rPr lang="ko-KR" altLang="en-US" sz="2800" dirty="0">
                <a:latin typeface="Batang" panose="02030600000101010101" pitchFamily="18" charset="-127"/>
                <a:ea typeface="Batang" panose="02030600000101010101" pitchFamily="18" charset="-127"/>
              </a:rPr>
              <a:t>윗사람이 먼저 </a:t>
            </a:r>
            <a:r>
              <a:rPr lang="ko-KR" altLang="en-US" sz="2800" dirty="0" smtClean="0">
                <a:latin typeface="Batang" panose="02030600000101010101" pitchFamily="18" charset="-127"/>
                <a:ea typeface="Batang" panose="02030600000101010101" pitchFamily="18" charset="-127"/>
              </a:rPr>
              <a:t>식사를 </a:t>
            </a:r>
            <a:r>
              <a:rPr lang="ko-KR" altLang="en-US" sz="2800" dirty="0">
                <a:latin typeface="Batang" panose="02030600000101010101" pitchFamily="18" charset="-127"/>
                <a:ea typeface="Batang" panose="02030600000101010101" pitchFamily="18" charset="-127"/>
              </a:rPr>
              <a:t>시작하는 것</a:t>
            </a:r>
            <a:r>
              <a:rPr lang="en-US" altLang="ko-KR" sz="2800" dirty="0">
                <a:latin typeface="Batang" panose="02030600000101010101" pitchFamily="18" charset="-127"/>
                <a:ea typeface="Batang" panose="02030600000101010101" pitchFamily="18" charset="-127"/>
              </a:rPr>
              <a:t>, </a:t>
            </a:r>
            <a:r>
              <a:rPr lang="ko-KR" altLang="en-US" sz="2800" dirty="0">
                <a:latin typeface="Batang" panose="02030600000101010101" pitchFamily="18" charset="-127"/>
                <a:ea typeface="Batang" panose="02030600000101010101" pitchFamily="18" charset="-127"/>
              </a:rPr>
              <a:t>이것이 한국에서는 꼭 지켜야 할 </a:t>
            </a:r>
            <a:r>
              <a:rPr lang="ko-KR" altLang="en-US" sz="2800" dirty="0" smtClean="0">
                <a:latin typeface="Batang" panose="02030600000101010101" pitchFamily="18" charset="-127"/>
                <a:ea typeface="Batang" panose="02030600000101010101" pitchFamily="18" charset="-127"/>
              </a:rPr>
              <a:t>예절이었습니다</a:t>
            </a:r>
            <a:r>
              <a:rPr lang="en-US" altLang="ko-KR" sz="2800" dirty="0" smtClean="0">
                <a:latin typeface="Batang" panose="02030600000101010101" pitchFamily="18" charset="-127"/>
                <a:ea typeface="Batang" panose="02030600000101010101" pitchFamily="18" charset="-127"/>
              </a:rPr>
              <a:t>. </a:t>
            </a:r>
            <a:endParaRPr lang="en-US" sz="28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31881" y="3067150"/>
            <a:ext cx="3194565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318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439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u="none">
                <a:solidFill>
                  <a:srgbClr val="002060"/>
                </a:solidFill>
              </a:rPr>
              <a:t>http://fpt.edu.vn </a:t>
            </a:r>
            <a:endParaRPr lang="en-US" u="none" dirty="0">
              <a:solidFill>
                <a:srgbClr val="002060"/>
              </a:solidFill>
            </a:endParaRPr>
          </a:p>
        </p:txBody>
      </p:sp>
      <p:sp>
        <p:nvSpPr>
          <p:cNvPr id="22531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1304925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1304925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1304925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1304925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5CFCC9FF-3E73-4192-960A-7F20D94B4CFA}" type="slidenum">
              <a:rPr lang="en-US" altLang="en-US" sz="1700" smtClean="0">
                <a:solidFill>
                  <a:srgbClr val="898989"/>
                </a:solidFill>
                <a:latin typeface="Tahoma" panose="020B0604030504040204" pitchFamily="34" charset="0"/>
              </a:rPr>
              <a:pPr/>
              <a:t>17</a:t>
            </a:fld>
            <a:endParaRPr lang="en-US" altLang="en-US" sz="1700" smtClean="0">
              <a:solidFill>
                <a:srgbClr val="898989"/>
              </a:solidFill>
              <a:latin typeface="Tahoma" panose="020B0604030504040204" pitchFamily="34" charset="0"/>
            </a:endParaRPr>
          </a:p>
        </p:txBody>
      </p:sp>
      <p:graphicFrame>
        <p:nvGraphicFramePr>
          <p:cNvPr id="12" name="Diagram 11"/>
          <p:cNvGraphicFramePr/>
          <p:nvPr>
            <p:extLst>
              <p:ext uri="{D42A27DB-BD31-4B8C-83A1-F6EECF244321}">
                <p14:modId xmlns:p14="http://schemas.microsoft.com/office/powerpoint/2010/main" val="2560380283"/>
              </p:ext>
            </p:extLst>
          </p:nvPr>
        </p:nvGraphicFramePr>
        <p:xfrm>
          <a:off x="4533900" y="1985963"/>
          <a:ext cx="3124200" cy="18811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Google Shape;601;p56"/>
          <p:cNvSpPr txBox="1"/>
          <p:nvPr/>
        </p:nvSpPr>
        <p:spPr>
          <a:xfrm>
            <a:off x="4741863" y="223838"/>
            <a:ext cx="5146675" cy="1101725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91425" tIns="45700" rIns="91425" bIns="45700"/>
          <a:lstStyle>
            <a:lvl1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86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58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30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402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914400" eaLnBrk="1" hangingPunct="1">
              <a:buClr>
                <a:srgbClr val="000000"/>
              </a:buClr>
              <a:buSzPts val="4400"/>
              <a:defRPr/>
            </a:pPr>
            <a:r>
              <a:rPr lang="en-US" sz="6000" b="1" smtClean="0">
                <a:solidFill>
                  <a:srgbClr val="000000"/>
                </a:solidFill>
                <a:latin typeface="바탕" panose="02030600000101010101" pitchFamily="18" charset="-127"/>
                <a:ea typeface="바탕" panose="02030600000101010101" pitchFamily="18" charset="-127"/>
                <a:cs typeface="BatangChe" panose="02030609000101010101" pitchFamily="49" charset="-127"/>
                <a:sym typeface="BatangChe" panose="02030609000101010101" pitchFamily="49" charset="-127"/>
              </a:rPr>
              <a:t>5. </a:t>
            </a:r>
            <a:r>
              <a:rPr lang="ko-KR" altLang="en-US" sz="6000" b="1" smtClean="0">
                <a:solidFill>
                  <a:srgbClr val="000000"/>
                </a:solidFill>
                <a:latin typeface="바탕" panose="02030600000101010101" pitchFamily="18" charset="-127"/>
                <a:ea typeface="바탕" panose="02030600000101010101" pitchFamily="18" charset="-127"/>
                <a:cs typeface="BatangChe" panose="02030609000101010101" pitchFamily="49" charset="-127"/>
                <a:sym typeface="BatangChe" panose="02030609000101010101" pitchFamily="49" charset="-127"/>
              </a:rPr>
              <a:t>문과 답</a:t>
            </a:r>
            <a:r>
              <a:rPr lang="en-US" sz="6000" b="1" smtClean="0">
                <a:solidFill>
                  <a:srgbClr val="000000"/>
                </a:solidFill>
                <a:latin typeface="BatangChe" panose="02030609000101010101" pitchFamily="49" charset="-127"/>
                <a:ea typeface="바탕" panose="02030600000101010101" pitchFamily="18" charset="-127"/>
                <a:cs typeface="BatangChe" panose="02030609000101010101" pitchFamily="49" charset="-127"/>
                <a:sym typeface="Arial" panose="020B0604020202020204" pitchFamily="34" charset="0"/>
              </a:rPr>
              <a:t>   </a:t>
            </a:r>
          </a:p>
        </p:txBody>
      </p:sp>
      <p:pic>
        <p:nvPicPr>
          <p:cNvPr id="22534" name="Picture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00" t="25999" r="10001" b="32001"/>
          <a:stretch>
            <a:fillRect/>
          </a:stretch>
        </p:blipFill>
        <p:spPr bwMode="auto">
          <a:xfrm>
            <a:off x="3276600" y="3886200"/>
            <a:ext cx="5867400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5" name="Picture 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16" t="14493" r="29881" b="17390"/>
          <a:stretch>
            <a:fillRect/>
          </a:stretch>
        </p:blipFill>
        <p:spPr bwMode="auto">
          <a:xfrm>
            <a:off x="10972800" y="2286000"/>
            <a:ext cx="3001963" cy="35273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u="none">
                <a:solidFill>
                  <a:srgbClr val="002060"/>
                </a:solidFill>
              </a:rPr>
              <a:t>http://fpt.edu.vn </a:t>
            </a:r>
            <a:endParaRPr lang="en-US" u="none" dirty="0">
              <a:solidFill>
                <a:srgbClr val="002060"/>
              </a:solidFill>
            </a:endParaRPr>
          </a:p>
        </p:txBody>
      </p:sp>
      <p:sp>
        <p:nvSpPr>
          <p:cNvPr id="23555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1304925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1304925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1304925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1304925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F4DB5766-B2F4-4635-A3C6-F043E3F3EB29}" type="slidenum">
              <a:rPr lang="en-US" altLang="en-US" sz="1700" smtClean="0">
                <a:solidFill>
                  <a:srgbClr val="898989"/>
                </a:solidFill>
                <a:latin typeface="Tahoma" panose="020B0604030504040204" pitchFamily="34" charset="0"/>
              </a:rPr>
              <a:pPr/>
              <a:t>18</a:t>
            </a:fld>
            <a:endParaRPr lang="en-US" altLang="en-US" sz="1700" smtClean="0">
              <a:solidFill>
                <a:srgbClr val="898989"/>
              </a:solidFill>
              <a:latin typeface="Tahoma" panose="020B0604030504040204" pitchFamily="34" charset="0"/>
            </a:endParaRPr>
          </a:p>
        </p:txBody>
      </p:sp>
      <p:sp>
        <p:nvSpPr>
          <p:cNvPr id="7" name="Google Shape;601;p56"/>
          <p:cNvSpPr txBox="1"/>
          <p:nvPr/>
        </p:nvSpPr>
        <p:spPr>
          <a:xfrm>
            <a:off x="3435350" y="123825"/>
            <a:ext cx="9566275" cy="1101725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91425" tIns="45700" rIns="91425" bIns="45700"/>
          <a:lstStyle>
            <a:lvl1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86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58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30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402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914400" eaLnBrk="1" hangingPunct="1">
              <a:buClr>
                <a:srgbClr val="000000"/>
              </a:buClr>
              <a:buSzPts val="4400"/>
              <a:defRPr/>
            </a:pPr>
            <a:r>
              <a:rPr lang="en-US" sz="6000" b="1" dirty="0" smtClean="0">
                <a:solidFill>
                  <a:srgbClr val="000000"/>
                </a:solidFill>
                <a:latin typeface="바탕" panose="02030600000101010101" pitchFamily="18" charset="-127"/>
                <a:ea typeface="바탕" panose="02030600000101010101" pitchFamily="18" charset="-127"/>
                <a:cs typeface="BatangChe" panose="02030609000101010101" pitchFamily="49" charset="-127"/>
                <a:sym typeface="BatangChe" panose="02030609000101010101" pitchFamily="49" charset="-127"/>
              </a:rPr>
              <a:t>6. </a:t>
            </a:r>
            <a:r>
              <a:rPr lang="ko-KR" altLang="en-US" sz="6000" b="1" dirty="0">
                <a:solidFill>
                  <a:srgbClr val="000000"/>
                </a:solidFill>
                <a:latin typeface="바탕" panose="02030600000101010101" pitchFamily="18" charset="-127"/>
                <a:ea typeface="바탕" panose="02030600000101010101" pitchFamily="18" charset="-127"/>
                <a:cs typeface="BatangChe" panose="02030609000101010101" pitchFamily="49" charset="-127"/>
                <a:sym typeface="BatangChe" panose="02030609000101010101" pitchFamily="49" charset="-127"/>
              </a:rPr>
              <a:t>숙제</a:t>
            </a:r>
            <a:endParaRPr lang="en-US" sz="6000" b="1" dirty="0">
              <a:solidFill>
                <a:srgbClr val="000000"/>
              </a:solidFill>
              <a:latin typeface="BatangChe" panose="02030609000101010101" pitchFamily="49" charset="-127"/>
              <a:ea typeface="바탕" panose="02030600000101010101" pitchFamily="18" charset="-127"/>
              <a:cs typeface="BatangChe" panose="02030609000101010101" pitchFamily="49" charset="-127"/>
              <a:sym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2667000"/>
            <a:ext cx="3813175" cy="3813175"/>
          </a:xfrm>
          <a:prstGeom prst="rect">
            <a:avLst/>
          </a:prstGeom>
        </p:spPr>
      </p:pic>
      <p:sp>
        <p:nvSpPr>
          <p:cNvPr id="4" name="6-Point Star 3"/>
          <p:cNvSpPr/>
          <p:nvPr/>
        </p:nvSpPr>
        <p:spPr>
          <a:xfrm>
            <a:off x="5943600" y="1935480"/>
            <a:ext cx="7543800" cy="5684520"/>
          </a:xfrm>
          <a:prstGeom prst="star6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3200" b="1" dirty="0" smtClean="0">
                <a:solidFill>
                  <a:schemeClr val="tx1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여러분은 여러분이 한</a:t>
            </a:r>
            <a:r>
              <a:rPr lang="ko-KR" altLang="en-US" sz="3200" b="1" dirty="0">
                <a:solidFill>
                  <a:schemeClr val="tx1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	</a:t>
            </a:r>
            <a:r>
              <a:rPr lang="ko-KR" altLang="en-US" sz="3200" b="1" dirty="0" smtClean="0">
                <a:solidFill>
                  <a:schemeClr val="tx1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 적은 실수가</a:t>
            </a:r>
            <a:r>
              <a:rPr lang="ko-KR" altLang="en-US" sz="3200" b="1" dirty="0">
                <a:solidFill>
                  <a:schemeClr val="tx1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	오히려	</a:t>
            </a:r>
            <a:r>
              <a:rPr lang="ko-KR" altLang="en-US" sz="3200" b="1" dirty="0" smtClean="0">
                <a:solidFill>
                  <a:schemeClr val="tx1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좋은 일이 된 적이 있습니까</a:t>
            </a:r>
            <a:r>
              <a:rPr lang="en-US" altLang="ko-KR" sz="3200" b="1" dirty="0">
                <a:solidFill>
                  <a:schemeClr val="tx1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?</a:t>
            </a:r>
          </a:p>
        </p:txBody>
      </p:sp>
    </p:spTree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u="none">
                <a:solidFill>
                  <a:srgbClr val="002060"/>
                </a:solidFill>
              </a:rPr>
              <a:t>http://fpt.edu.vn </a:t>
            </a:r>
            <a:endParaRPr lang="en-US" u="none" dirty="0">
              <a:solidFill>
                <a:srgbClr val="002060"/>
              </a:solidFill>
            </a:endParaRPr>
          </a:p>
        </p:txBody>
      </p:sp>
      <p:sp>
        <p:nvSpPr>
          <p:cNvPr id="24579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1304925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1304925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1304925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1304925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56914E17-86F4-4055-8F25-DB7BEF88AD95}" type="slidenum">
              <a:rPr lang="en-US" altLang="en-US" sz="1700" smtClean="0">
                <a:solidFill>
                  <a:srgbClr val="898989"/>
                </a:solidFill>
                <a:latin typeface="Tahoma" panose="020B0604030504040204" pitchFamily="34" charset="0"/>
              </a:rPr>
              <a:pPr/>
              <a:t>19</a:t>
            </a:fld>
            <a:endParaRPr lang="en-US" altLang="en-US" sz="1700" smtClean="0">
              <a:solidFill>
                <a:srgbClr val="898989"/>
              </a:solidFill>
              <a:latin typeface="Tahoma" panose="020B0604030504040204" pitchFamily="34" charset="0"/>
            </a:endParaRPr>
          </a:p>
        </p:txBody>
      </p:sp>
      <p:pic>
        <p:nvPicPr>
          <p:cNvPr id="24581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0" y="2362200"/>
            <a:ext cx="4395787" cy="439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8763000" y="1525588"/>
            <a:ext cx="584200" cy="6180137"/>
          </a:xfrm>
          <a:prstGeom prst="rect">
            <a:avLst/>
          </a:prstGeom>
          <a:noFill/>
        </p:spPr>
        <p:txBody>
          <a:bodyPr vert="eaVert">
            <a:spAutoFit/>
          </a:bodyPr>
          <a:lstStyle/>
          <a:p>
            <a:pPr>
              <a:defRPr/>
            </a:pPr>
            <a:r>
              <a:rPr lang="en-US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END THE END THE END THE END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9675" y="625475"/>
            <a:ext cx="6994525" cy="6994525"/>
          </a:xfrm>
          <a:prstGeom prst="rect">
            <a:avLst/>
          </a:prstGeom>
        </p:spPr>
      </p:pic>
    </p:spTree>
  </p:cSld>
  <p:clrMapOvr>
    <a:masterClrMapping/>
  </p:clrMapOvr>
  <p:transition spd="slow">
    <p:split orient="vert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u="none">
                <a:solidFill>
                  <a:srgbClr val="002060"/>
                </a:solidFill>
              </a:rPr>
              <a:t>http://fpt.edu.vn </a:t>
            </a:r>
            <a:endParaRPr lang="en-US" u="none" dirty="0">
              <a:solidFill>
                <a:srgbClr val="002060"/>
              </a:solidFill>
            </a:endParaRPr>
          </a:p>
        </p:txBody>
      </p:sp>
      <p:sp>
        <p:nvSpPr>
          <p:cNvPr id="6147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1304925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1304925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1304925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1304925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FA48F6B9-4428-4482-8C2C-BD8121BD79C5}" type="slidenum">
              <a:rPr lang="en-US" altLang="en-US" sz="1700" smtClean="0">
                <a:solidFill>
                  <a:srgbClr val="898989"/>
                </a:solidFill>
                <a:latin typeface="Tahoma" panose="020B0604030504040204" pitchFamily="34" charset="0"/>
              </a:rPr>
              <a:pPr/>
              <a:t>2</a:t>
            </a:fld>
            <a:endParaRPr lang="en-US" altLang="en-US" sz="1700" smtClean="0">
              <a:solidFill>
                <a:srgbClr val="898989"/>
              </a:solidFill>
              <a:latin typeface="Tahoma" panose="020B0604030504040204" pitchFamily="34" charset="0"/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 bwMode="auto">
          <a:xfrm>
            <a:off x="3657600" y="-15875"/>
            <a:ext cx="9296400" cy="1219200"/>
          </a:xfrm>
          <a:prstGeom prst="rect">
            <a:avLst/>
          </a:prstGeom>
          <a:noFill/>
          <a:ln>
            <a:noFill/>
          </a:ln>
        </p:spPr>
        <p:txBody>
          <a:bodyPr lIns="130622" tIns="65311" rIns="130622" bIns="65311" anchor="ctr">
            <a:normAutofit fontScale="97500"/>
          </a:bodyPr>
          <a:lstStyle>
            <a:lvl1pPr algn="ctr" defTabSz="1304925" rtl="0" eaLnBrk="0" fontAlgn="base" hangingPunct="0">
              <a:spcBef>
                <a:spcPct val="0"/>
              </a:spcBef>
              <a:spcAft>
                <a:spcPct val="0"/>
              </a:spcAft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defTabSz="1304925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algn="ctr" defTabSz="1304925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algn="ctr" defTabSz="1304925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algn="ctr" defTabSz="1304925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457200" algn="ctr" defTabSz="1304925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914400" algn="ctr" defTabSz="1304925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1371600" algn="ctr" defTabSz="1304925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1828800" algn="ctr" defTabSz="1304925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defRPr/>
            </a:pPr>
            <a:r>
              <a:rPr lang="ko-KR" altLang="en-US" sz="6000" dirty="0" smtClean="0">
                <a:latin typeface="바탕" pitchFamily="18" charset="-127"/>
                <a:ea typeface="바탕" pitchFamily="18" charset="-127"/>
              </a:rPr>
              <a:t>수업 내용</a:t>
            </a:r>
            <a:endParaRPr lang="en-US" altLang="en-US" sz="6000" dirty="0">
              <a:latin typeface="바탕" pitchFamily="18" charset="-127"/>
              <a:ea typeface="바탕" pitchFamily="18" charset="-127"/>
            </a:endParaRPr>
          </a:p>
        </p:txBody>
      </p:sp>
      <p:graphicFrame>
        <p:nvGraphicFramePr>
          <p:cNvPr id="2" name="Diagram 1"/>
          <p:cNvGraphicFramePr/>
          <p:nvPr/>
        </p:nvGraphicFramePr>
        <p:xfrm>
          <a:off x="3947160" y="1610519"/>
          <a:ext cx="8991600" cy="61960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150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887663"/>
            <a:ext cx="3048000" cy="30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>
    <p:dissolv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http://fpt.edu.vn </a:t>
            </a:r>
            <a:endParaRPr lang="en-US"/>
          </a:p>
        </p:txBody>
      </p:sp>
      <p:sp>
        <p:nvSpPr>
          <p:cNvPr id="7171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55736139-6F14-464F-844D-8A88FA0266F0}" type="slidenum">
              <a:rPr lang="en-US" altLang="en-US" smtClean="0"/>
              <a:pPr/>
              <a:t>3</a:t>
            </a:fld>
            <a:endParaRPr lang="en-US" altLang="en-US" smtClean="0"/>
          </a:p>
        </p:txBody>
      </p:sp>
      <p:sp>
        <p:nvSpPr>
          <p:cNvPr id="6" name="Google Shape;547;p49"/>
          <p:cNvSpPr txBox="1"/>
          <p:nvPr/>
        </p:nvSpPr>
        <p:spPr>
          <a:xfrm>
            <a:off x="4038600" y="252413"/>
            <a:ext cx="7764463" cy="890587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spcFirstLastPara="1" lIns="91425" tIns="91425" rIns="91425" bIns="91425"/>
          <a:lstStyle/>
          <a:p>
            <a:pPr algn="ctr">
              <a:spcBef>
                <a:spcPts val="0"/>
              </a:spcBef>
              <a:spcAft>
                <a:spcPts val="0"/>
              </a:spcAft>
              <a:defRPr/>
            </a:pPr>
            <a:r>
              <a:rPr lang="en" sz="4800" b="1" dirty="0">
                <a:solidFill>
                  <a:srgbClr val="000000"/>
                </a:solidFill>
                <a:latin typeface="Batang" panose="02030600000101010101" pitchFamily="18" charset="-127"/>
                <a:ea typeface="Batang" panose="02030600000101010101" pitchFamily="18" charset="-127"/>
                <a:cs typeface="Times New Roman"/>
                <a:sym typeface="Times New Roman"/>
              </a:rPr>
              <a:t>1. 지난 수업 복습</a:t>
            </a:r>
            <a:endParaRPr sz="6000" dirty="0">
              <a:solidFill>
                <a:srgbClr val="595959"/>
              </a:solidFill>
              <a:latin typeface="Batang" panose="02030600000101010101" pitchFamily="18" charset="-127"/>
              <a:ea typeface="Batang" panose="02030600000101010101" pitchFamily="18" charset="-127"/>
              <a:cs typeface="Sriracha"/>
              <a:sym typeface="Sriracha"/>
            </a:endParaRPr>
          </a:p>
        </p:txBody>
      </p:sp>
      <p:sp>
        <p:nvSpPr>
          <p:cNvPr id="9" name="8-Point Star 8"/>
          <p:cNvSpPr/>
          <p:nvPr/>
        </p:nvSpPr>
        <p:spPr>
          <a:xfrm>
            <a:off x="7620000" y="1691323"/>
            <a:ext cx="7239000" cy="5913437"/>
          </a:xfrm>
          <a:prstGeom prst="star8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just">
              <a:defRPr/>
            </a:pPr>
            <a:r>
              <a:rPr lang="ko-KR" altLang="en-US" sz="3200" b="1" u="sng" dirty="0">
                <a:solidFill>
                  <a:prstClr val="black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발표</a:t>
            </a:r>
            <a:r>
              <a:rPr lang="en-US" altLang="ko-KR" sz="3200" b="1" u="sng" dirty="0">
                <a:solidFill>
                  <a:prstClr val="black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:</a:t>
            </a:r>
            <a:endParaRPr lang="en-US" altLang="ko-KR" sz="3200" b="1" dirty="0">
              <a:solidFill>
                <a:prstClr val="black"/>
              </a:solidFill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pPr algn="ctr"/>
            <a:r>
              <a:rPr lang="ko-KR" altLang="en-US" sz="3200" b="1" dirty="0">
                <a:solidFill>
                  <a:srgbClr val="000000"/>
                </a:solidFill>
                <a:latin typeface="Batang" panose="02030600000101010101" pitchFamily="18" charset="-127"/>
                <a:ea typeface="Batang" panose="02030600000101010101" pitchFamily="18" charset="-127"/>
                <a:cs typeface="Arial" panose="020B0604020202020204" pitchFamily="34" charset="0"/>
              </a:rPr>
              <a:t>베트남으로 유학을 온 친구가 실수하지 않기 위해서 꼭 알아야 할 정보가 있습니까</a:t>
            </a:r>
            <a:r>
              <a:rPr lang="en-US" altLang="ko-KR" sz="3200" b="1" dirty="0">
                <a:solidFill>
                  <a:srgbClr val="000000"/>
                </a:solidFill>
                <a:latin typeface="Batang" panose="02030600000101010101" pitchFamily="18" charset="-127"/>
                <a:ea typeface="Batang" panose="02030600000101010101" pitchFamily="18" charset="-127"/>
                <a:cs typeface="Arial" panose="020B0604020202020204" pitchFamily="34" charset="0"/>
              </a:rPr>
              <a:t>?</a:t>
            </a:r>
          </a:p>
          <a:p>
            <a:pPr algn="ctr">
              <a:defRPr/>
            </a:pPr>
            <a:endParaRPr lang="en-US" altLang="ko-KR" sz="3200" dirty="0"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pPr algn="ctr">
              <a:defRPr/>
            </a:pPr>
            <a:r>
              <a:rPr lang="en-US" altLang="ko-KR" sz="2800" i="1" dirty="0">
                <a:latin typeface="바탕" panose="02030600000101010101" pitchFamily="18" charset="-127"/>
                <a:ea typeface="바탕" panose="02030600000101010101" pitchFamily="18" charset="-127"/>
              </a:rPr>
              <a:t>(</a:t>
            </a:r>
            <a:r>
              <a:rPr lang="ko-KR" altLang="en-US" sz="2800" i="1" dirty="0">
                <a:latin typeface="바탕" panose="02030600000101010101" pitchFamily="18" charset="-127"/>
                <a:ea typeface="바탕" panose="02030600000101010101" pitchFamily="18" charset="-127"/>
              </a:rPr>
              <a:t>지난 수업의 숙제</a:t>
            </a:r>
            <a:r>
              <a:rPr lang="en-US" altLang="ko-KR" sz="2800" i="1" dirty="0">
                <a:latin typeface="바탕" panose="02030600000101010101" pitchFamily="18" charset="-127"/>
                <a:ea typeface="바탕" panose="02030600000101010101" pitchFamily="18" charset="-127"/>
              </a:rPr>
              <a:t>)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3124200"/>
            <a:ext cx="5486400" cy="2743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http://fpt.edu.vn </a:t>
            </a:r>
            <a:endParaRPr lang="en-US"/>
          </a:p>
        </p:txBody>
      </p:sp>
      <p:sp>
        <p:nvSpPr>
          <p:cNvPr id="8195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222DCA7C-0268-49DE-B9FD-9426A0DE9DF3}" type="slidenum">
              <a:rPr lang="en-US" altLang="en-US" smtClean="0"/>
              <a:pPr/>
              <a:t>4</a:t>
            </a:fld>
            <a:endParaRPr lang="en-US" altLang="en-US" smtClean="0"/>
          </a:p>
        </p:txBody>
      </p:sp>
      <p:sp>
        <p:nvSpPr>
          <p:cNvPr id="7" name="Google Shape;547;p49"/>
          <p:cNvSpPr txBox="1"/>
          <p:nvPr/>
        </p:nvSpPr>
        <p:spPr>
          <a:xfrm>
            <a:off x="4038600" y="252413"/>
            <a:ext cx="7764463" cy="890587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spcFirstLastPara="1" lIns="91425" tIns="91425" rIns="91425" bIns="91425"/>
          <a:lstStyle/>
          <a:p>
            <a:pPr algn="ctr">
              <a:spcBef>
                <a:spcPts val="0"/>
              </a:spcBef>
              <a:spcAft>
                <a:spcPts val="0"/>
              </a:spcAft>
              <a:defRPr/>
            </a:pPr>
            <a:r>
              <a:rPr lang="en" sz="4800" b="1" dirty="0">
                <a:solidFill>
                  <a:srgbClr val="000000"/>
                </a:solidFill>
                <a:latin typeface="Batang" panose="02030600000101010101" pitchFamily="18" charset="-127"/>
                <a:ea typeface="Batang" panose="02030600000101010101" pitchFamily="18" charset="-127"/>
                <a:cs typeface="Times New Roman"/>
                <a:sym typeface="Times New Roman"/>
              </a:rPr>
              <a:t>1. 지난 수업 복습</a:t>
            </a:r>
            <a:endParaRPr sz="6000" dirty="0">
              <a:solidFill>
                <a:srgbClr val="595959"/>
              </a:solidFill>
              <a:latin typeface="Batang" panose="02030600000101010101" pitchFamily="18" charset="-127"/>
              <a:ea typeface="Batang" panose="02030600000101010101" pitchFamily="18" charset="-127"/>
              <a:cs typeface="Sriracha"/>
              <a:sym typeface="Sriracha"/>
            </a:endParaRPr>
          </a:p>
        </p:txBody>
      </p:sp>
      <p:sp>
        <p:nvSpPr>
          <p:cNvPr id="8197" name="Google Shape;3603;p39"/>
          <p:cNvSpPr txBox="1">
            <a:spLocks noChangeArrowheads="1"/>
          </p:cNvSpPr>
          <p:nvPr/>
        </p:nvSpPr>
        <p:spPr bwMode="auto">
          <a:xfrm>
            <a:off x="762000" y="1295400"/>
            <a:ext cx="12192000" cy="455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/>
          <a:lstStyle/>
          <a:p>
            <a:r>
              <a:rPr lang="ko-KR" altLang="en-US" sz="3200" b="1" dirty="0">
                <a:latin typeface="바탕" panose="02030600000101010101" pitchFamily="18" charset="-127"/>
                <a:ea typeface="바탕" panose="02030600000101010101" pitchFamily="18" charset="-127"/>
              </a:rPr>
              <a:t>다음 </a:t>
            </a:r>
            <a:r>
              <a:rPr lang="ko-KR" altLang="en-US" sz="3200" b="1" dirty="0" smtClean="0">
                <a:latin typeface="바탕" panose="02030600000101010101" pitchFamily="18" charset="-127"/>
                <a:ea typeface="바탕" panose="02030600000101010101" pitchFamily="18" charset="-127"/>
              </a:rPr>
              <a:t>노래를 듣고 빈 칸에 채우십시오</a:t>
            </a:r>
            <a:r>
              <a:rPr lang="en-US" altLang="ko-KR" sz="3200" b="1" dirty="0" smtClean="0">
                <a:latin typeface="바탕" panose="02030600000101010101" pitchFamily="18" charset="-127"/>
                <a:ea typeface="바탕" panose="02030600000101010101" pitchFamily="18" charset="-127"/>
              </a:rPr>
              <a:t>.(</a:t>
            </a:r>
            <a:r>
              <a:rPr lang="ko-KR" altLang="en-US" sz="3200" b="1" dirty="0" smtClean="0">
                <a:latin typeface="바탕" panose="02030600000101010101" pitchFamily="18" charset="-127"/>
                <a:ea typeface="바탕" panose="02030600000101010101" pitchFamily="18" charset="-127"/>
              </a:rPr>
              <a:t>노래</a:t>
            </a:r>
            <a:r>
              <a:rPr lang="en-US" altLang="ko-KR" sz="3200" b="1" dirty="0" smtClean="0">
                <a:latin typeface="바탕" panose="02030600000101010101" pitchFamily="18" charset="-127"/>
                <a:ea typeface="바탕" panose="02030600000101010101" pitchFamily="18" charset="-127"/>
              </a:rPr>
              <a:t>: </a:t>
            </a:r>
            <a:r>
              <a:rPr lang="ko-KR" altLang="en-US" sz="3200" b="1" dirty="0" smtClean="0">
                <a:solidFill>
                  <a:srgbClr val="0070C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사랑했나 봐</a:t>
            </a:r>
            <a:r>
              <a:rPr lang="en-US" altLang="ko-KR" sz="3200" b="1" dirty="0" smtClean="0">
                <a:latin typeface="바탕" panose="02030600000101010101" pitchFamily="18" charset="-127"/>
                <a:ea typeface="바탕" panose="02030600000101010101" pitchFamily="18" charset="-127"/>
              </a:rPr>
              <a:t>, </a:t>
            </a:r>
            <a:r>
              <a:rPr lang="ko-KR" altLang="en-US" sz="3200" b="1" dirty="0" smtClean="0">
                <a:latin typeface="바탕" panose="02030600000101010101" pitchFamily="18" charset="-127"/>
                <a:ea typeface="바탕" panose="02030600000101010101" pitchFamily="18" charset="-127"/>
              </a:rPr>
              <a:t>윤도현</a:t>
            </a:r>
            <a:r>
              <a:rPr lang="en-US" altLang="ko-KR" sz="3200" b="1" dirty="0" smtClean="0">
                <a:latin typeface="바탕" panose="02030600000101010101" pitchFamily="18" charset="-127"/>
                <a:ea typeface="바탕" panose="02030600000101010101" pitchFamily="18" charset="-127"/>
              </a:rPr>
              <a:t>) </a:t>
            </a:r>
            <a:r>
              <a:rPr lang="ko-KR" altLang="en-US" sz="3200" b="1" dirty="0" smtClean="0">
                <a:latin typeface="바탕" panose="02030600000101010101" pitchFamily="18" charset="-127"/>
                <a:ea typeface="바탕" panose="02030600000101010101" pitchFamily="18" charset="-127"/>
              </a:rPr>
              <a:t> </a:t>
            </a:r>
            <a:r>
              <a:rPr lang="ko-KR" altLang="en-US" sz="3200" b="1" dirty="0">
                <a:latin typeface="바탕" panose="02030600000101010101" pitchFamily="18" charset="-127"/>
                <a:ea typeface="바탕" panose="02030600000101010101" pitchFamily="18" charset="-127"/>
              </a:rPr>
              <a:t/>
            </a:r>
            <a:br>
              <a:rPr lang="ko-KR" altLang="en-US" sz="3200" b="1" dirty="0">
                <a:latin typeface="바탕" panose="02030600000101010101" pitchFamily="18" charset="-127"/>
                <a:ea typeface="바탕" panose="02030600000101010101" pitchFamily="18" charset="-127"/>
              </a:rPr>
            </a:br>
            <a:endParaRPr lang="en-US" sz="3200" b="1" i="1" dirty="0">
              <a:solidFill>
                <a:srgbClr val="4C4C4C"/>
              </a:solidFill>
              <a:latin typeface="바탕" panose="02030600000101010101" pitchFamily="18" charset="-127"/>
              <a:ea typeface="바탕" panose="02030600000101010101" pitchFamily="18" charset="-127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2659995" y="1295400"/>
            <a:ext cx="197040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b="1" dirty="0" smtClean="0">
                <a:latin typeface="Batang" panose="02030600000101010101" pitchFamily="18" charset="-127"/>
                <a:ea typeface="Batang" panose="02030600000101010101" pitchFamily="18" charset="-127"/>
                <a:hlinkClick r:id="rId2"/>
              </a:rPr>
              <a:t>링크</a:t>
            </a:r>
            <a:r>
              <a:rPr lang="en-US" altLang="ko-KR" dirty="0" smtClean="0">
                <a:hlinkClick r:id="rId2"/>
              </a:rPr>
              <a:t>: </a:t>
            </a:r>
            <a:r>
              <a:rPr lang="en-US" dirty="0" smtClean="0">
                <a:hlinkClick r:id="rId3"/>
              </a:rPr>
              <a:t>link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381000" y="2212062"/>
            <a:ext cx="5017770" cy="44935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200" dirty="0">
                <a:latin typeface="Batang" panose="02030600000101010101" pitchFamily="18" charset="-127"/>
                <a:ea typeface="Batang" panose="02030600000101010101" pitchFamily="18" charset="-127"/>
              </a:rPr>
              <a:t>이별은 만남보다 참 쉬운건가봐</a:t>
            </a:r>
          </a:p>
          <a:p>
            <a:r>
              <a:rPr lang="en-US" altLang="ko-KR" sz="2200" dirty="0" smtClean="0">
                <a:latin typeface="Batang" panose="02030600000101010101" pitchFamily="18" charset="-127"/>
                <a:ea typeface="Batang" panose="02030600000101010101" pitchFamily="18" charset="-127"/>
              </a:rPr>
              <a:t>(1)</a:t>
            </a:r>
            <a:r>
              <a:rPr lang="ko-KR" altLang="en-US" sz="2200" dirty="0" smtClean="0">
                <a:latin typeface="Batang" panose="02030600000101010101" pitchFamily="18" charset="-127"/>
                <a:ea typeface="Batang" panose="02030600000101010101" pitchFamily="18" charset="-127"/>
              </a:rPr>
              <a:t>                    사람</a:t>
            </a:r>
            <a:endParaRPr lang="ko-KR" altLang="en-US" sz="2200" dirty="0">
              <a:latin typeface="Batang" panose="02030600000101010101" pitchFamily="18" charset="-127"/>
              <a:ea typeface="Batang" panose="02030600000101010101" pitchFamily="18" charset="-127"/>
            </a:endParaRPr>
          </a:p>
          <a:p>
            <a:r>
              <a:rPr lang="ko-KR" altLang="en-US" sz="2200" dirty="0">
                <a:latin typeface="Batang" panose="02030600000101010101" pitchFamily="18" charset="-127"/>
                <a:ea typeface="Batang" panose="02030600000101010101" pitchFamily="18" charset="-127"/>
              </a:rPr>
              <a:t>내 맘 다 가져간걸 왜 알지 못하나</a:t>
            </a:r>
          </a:p>
          <a:p>
            <a:r>
              <a:rPr lang="ko-KR" altLang="en-US" sz="2200" dirty="0">
                <a:latin typeface="Batang" panose="02030600000101010101" pitchFamily="18" charset="-127"/>
                <a:ea typeface="Batang" panose="02030600000101010101" pitchFamily="18" charset="-127"/>
              </a:rPr>
              <a:t>보고싶은 그 사람</a:t>
            </a:r>
          </a:p>
          <a:p>
            <a:r>
              <a:rPr lang="ko-KR" altLang="en-US" sz="2200" dirty="0" smtClean="0">
                <a:latin typeface="Batang" panose="02030600000101010101" pitchFamily="18" charset="-127"/>
                <a:ea typeface="Batang" panose="02030600000101010101" pitchFamily="18" charset="-127"/>
              </a:rPr>
              <a:t>사랑했나봐</a:t>
            </a:r>
            <a:r>
              <a:rPr lang="en-US" altLang="ko-KR" sz="2200" dirty="0" smtClean="0">
                <a:latin typeface="Batang" panose="02030600000101010101" pitchFamily="18" charset="-127"/>
                <a:ea typeface="Batang" panose="02030600000101010101" pitchFamily="18" charset="-127"/>
              </a:rPr>
              <a:t>(2)</a:t>
            </a:r>
            <a:r>
              <a:rPr lang="ko-KR" altLang="en-US" sz="2200" dirty="0" smtClean="0">
                <a:latin typeface="Batang" panose="02030600000101010101" pitchFamily="18" charset="-127"/>
                <a:ea typeface="Batang" panose="02030600000101010101" pitchFamily="18" charset="-127"/>
              </a:rPr>
              <a:t> </a:t>
            </a:r>
            <a:endParaRPr lang="en-US" altLang="ko-KR" sz="2200" dirty="0" smtClean="0">
              <a:latin typeface="Batang" panose="02030600000101010101" pitchFamily="18" charset="-127"/>
              <a:ea typeface="Batang" panose="02030600000101010101" pitchFamily="18" charset="-127"/>
            </a:endParaRPr>
          </a:p>
          <a:p>
            <a:r>
              <a:rPr lang="ko-KR" altLang="en-US" sz="2200" dirty="0" smtClean="0">
                <a:latin typeface="Batang" panose="02030600000101010101" pitchFamily="18" charset="-127"/>
                <a:ea typeface="Batang" panose="02030600000101010101" pitchFamily="18" charset="-127"/>
              </a:rPr>
              <a:t>자꾸 </a:t>
            </a:r>
            <a:r>
              <a:rPr lang="ko-KR" altLang="en-US" sz="2200" dirty="0">
                <a:latin typeface="Batang" panose="02030600000101010101" pitchFamily="18" charset="-127"/>
                <a:ea typeface="Batang" panose="02030600000101010101" pitchFamily="18" charset="-127"/>
              </a:rPr>
              <a:t>생각나 견딜수가 없어</a:t>
            </a:r>
          </a:p>
          <a:p>
            <a:r>
              <a:rPr lang="en-US" altLang="ko-KR" sz="2200" dirty="0" smtClean="0">
                <a:latin typeface="Batang" panose="02030600000101010101" pitchFamily="18" charset="-127"/>
                <a:ea typeface="Batang" panose="02030600000101010101" pitchFamily="18" charset="-127"/>
              </a:rPr>
              <a:t>(3)                     </a:t>
            </a:r>
            <a:r>
              <a:rPr lang="ko-KR" altLang="en-US" sz="2200" dirty="0" smtClean="0">
                <a:latin typeface="Batang" panose="02030600000101010101" pitchFamily="18" charset="-127"/>
                <a:ea typeface="Batang" panose="02030600000101010101" pitchFamily="18" charset="-127"/>
              </a:rPr>
              <a:t>널 </a:t>
            </a:r>
            <a:r>
              <a:rPr lang="ko-KR" altLang="en-US" sz="2200" dirty="0">
                <a:latin typeface="Batang" panose="02030600000101010101" pitchFamily="18" charset="-127"/>
                <a:ea typeface="Batang" panose="02030600000101010101" pitchFamily="18" charset="-127"/>
              </a:rPr>
              <a:t>기다리나봐</a:t>
            </a:r>
          </a:p>
          <a:p>
            <a:r>
              <a:rPr lang="ko-KR" altLang="en-US" sz="2200" dirty="0">
                <a:latin typeface="Batang" panose="02030600000101010101" pitchFamily="18" charset="-127"/>
                <a:ea typeface="Batang" panose="02030600000101010101" pitchFamily="18" charset="-127"/>
              </a:rPr>
              <a:t>또 나도 몰래 가슴 설레여와</a:t>
            </a:r>
          </a:p>
          <a:p>
            <a:r>
              <a:rPr lang="ko-KR" altLang="en-US" sz="2200" dirty="0">
                <a:latin typeface="Batang" panose="02030600000101010101" pitchFamily="18" charset="-127"/>
                <a:ea typeface="Batang" panose="02030600000101010101" pitchFamily="18" charset="-127"/>
              </a:rPr>
              <a:t>저기 널 </a:t>
            </a:r>
            <a:r>
              <a:rPr lang="ko-KR" altLang="en-US" sz="2200" dirty="0" smtClean="0">
                <a:latin typeface="Batang" panose="02030600000101010101" pitchFamily="18" charset="-127"/>
                <a:ea typeface="Batang" panose="02030600000101010101" pitchFamily="18" charset="-127"/>
              </a:rPr>
              <a:t>닮은</a:t>
            </a:r>
            <a:r>
              <a:rPr lang="en-US" altLang="ko-KR" sz="2200" dirty="0" smtClean="0">
                <a:latin typeface="Batang" panose="02030600000101010101" pitchFamily="18" charset="-127"/>
                <a:ea typeface="Batang" panose="02030600000101010101" pitchFamily="18" charset="-127"/>
              </a:rPr>
              <a:t>(4)</a:t>
            </a:r>
            <a:r>
              <a:rPr lang="ko-KR" altLang="en-US" sz="2200" dirty="0" smtClean="0">
                <a:latin typeface="Batang" panose="02030600000101010101" pitchFamily="18" charset="-127"/>
                <a:ea typeface="Batang" panose="02030600000101010101" pitchFamily="18" charset="-127"/>
              </a:rPr>
              <a:t> </a:t>
            </a:r>
            <a:endParaRPr lang="en-US" altLang="ko-KR" sz="2200" dirty="0" smtClean="0">
              <a:latin typeface="Batang" panose="02030600000101010101" pitchFamily="18" charset="-127"/>
              <a:ea typeface="Batang" panose="02030600000101010101" pitchFamily="18" charset="-127"/>
            </a:endParaRPr>
          </a:p>
          <a:p>
            <a:r>
              <a:rPr lang="ko-KR" altLang="en-US" sz="2200" dirty="0" smtClean="0">
                <a:latin typeface="Batang" panose="02030600000101010101" pitchFamily="18" charset="-127"/>
                <a:ea typeface="Batang" panose="02030600000101010101" pitchFamily="18" charset="-127"/>
              </a:rPr>
              <a:t>기억은 </a:t>
            </a:r>
            <a:r>
              <a:rPr lang="ko-KR" altLang="en-US" sz="2200" dirty="0">
                <a:latin typeface="Batang" panose="02030600000101010101" pitchFamily="18" charset="-127"/>
                <a:ea typeface="Batang" panose="02030600000101010101" pitchFamily="18" charset="-127"/>
              </a:rPr>
              <a:t>계절따라 흩어져 가겠지</a:t>
            </a:r>
          </a:p>
          <a:p>
            <a:r>
              <a:rPr lang="en-US" altLang="ko-KR" sz="2200" dirty="0" smtClean="0">
                <a:latin typeface="Batang" panose="02030600000101010101" pitchFamily="18" charset="-127"/>
                <a:ea typeface="Batang" panose="02030600000101010101" pitchFamily="18" charset="-127"/>
              </a:rPr>
              <a:t>(5)                         </a:t>
            </a:r>
            <a:r>
              <a:rPr lang="ko-KR" altLang="en-US" sz="2200" dirty="0" smtClean="0">
                <a:latin typeface="Batang" panose="02030600000101010101" pitchFamily="18" charset="-127"/>
                <a:ea typeface="Batang" panose="02030600000101010101" pitchFamily="18" charset="-127"/>
              </a:rPr>
              <a:t>사람</a:t>
            </a:r>
            <a:endParaRPr lang="ko-KR" altLang="en-US" sz="2200" dirty="0">
              <a:latin typeface="Batang" panose="02030600000101010101" pitchFamily="18" charset="-127"/>
              <a:ea typeface="Batang" panose="02030600000101010101" pitchFamily="18" charset="-127"/>
            </a:endParaRPr>
          </a:p>
          <a:p>
            <a:r>
              <a:rPr lang="ko-KR" altLang="en-US" sz="2200" dirty="0">
                <a:latin typeface="Batang" panose="02030600000101010101" pitchFamily="18" charset="-127"/>
                <a:ea typeface="Batang" panose="02030600000101010101" pitchFamily="18" charset="-127"/>
              </a:rPr>
              <a:t>빈 가슴 애태우며 난 기다리겠지</a:t>
            </a:r>
          </a:p>
          <a:p>
            <a:r>
              <a:rPr lang="ko-KR" altLang="en-US" sz="2200" dirty="0">
                <a:latin typeface="Batang" panose="02030600000101010101" pitchFamily="18" charset="-127"/>
                <a:ea typeface="Batang" panose="02030600000101010101" pitchFamily="18" charset="-127"/>
              </a:rPr>
              <a:t>어설픈 내 사랑은</a:t>
            </a:r>
            <a:endParaRPr lang="en-US" sz="22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486400" y="2212062"/>
            <a:ext cx="491490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200" dirty="0">
                <a:latin typeface="Batang" panose="02030600000101010101" pitchFamily="18" charset="-127"/>
                <a:ea typeface="Batang" panose="02030600000101010101" pitchFamily="18" charset="-127"/>
              </a:rPr>
              <a:t>사랑했나봐 잊을수 없나봐</a:t>
            </a:r>
          </a:p>
          <a:p>
            <a:r>
              <a:rPr lang="ko-KR" altLang="en-US" sz="2200" dirty="0">
                <a:latin typeface="Batang" panose="02030600000101010101" pitchFamily="18" charset="-127"/>
                <a:ea typeface="Batang" panose="02030600000101010101" pitchFamily="18" charset="-127"/>
              </a:rPr>
              <a:t>자꾸 생각나 견딜수가 없어</a:t>
            </a:r>
          </a:p>
          <a:p>
            <a:r>
              <a:rPr lang="en-US" altLang="ko-KR" sz="2200" dirty="0" smtClean="0">
                <a:latin typeface="Batang" panose="02030600000101010101" pitchFamily="18" charset="-127"/>
                <a:ea typeface="Batang" panose="02030600000101010101" pitchFamily="18" charset="-127"/>
              </a:rPr>
              <a:t>(6)</a:t>
            </a:r>
            <a:r>
              <a:rPr lang="ko-KR" altLang="en-US" sz="2200" dirty="0" smtClean="0">
                <a:latin typeface="Batang" panose="02030600000101010101" pitchFamily="18" charset="-127"/>
                <a:ea typeface="Batang" panose="02030600000101010101" pitchFamily="18" charset="-127"/>
              </a:rPr>
              <a:t>                  널 </a:t>
            </a:r>
            <a:r>
              <a:rPr lang="ko-KR" altLang="en-US" sz="2200" dirty="0">
                <a:latin typeface="Batang" panose="02030600000101010101" pitchFamily="18" charset="-127"/>
                <a:ea typeface="Batang" panose="02030600000101010101" pitchFamily="18" charset="-127"/>
              </a:rPr>
              <a:t>기다리나봐</a:t>
            </a:r>
          </a:p>
          <a:p>
            <a:r>
              <a:rPr lang="ko-KR" altLang="en-US" sz="2200" dirty="0">
                <a:latin typeface="Batang" panose="02030600000101010101" pitchFamily="18" charset="-127"/>
                <a:ea typeface="Batang" panose="02030600000101010101" pitchFamily="18" charset="-127"/>
              </a:rPr>
              <a:t>또 나도 몰래 가슴 설레여와</a:t>
            </a:r>
          </a:p>
          <a:p>
            <a:r>
              <a:rPr lang="ko-KR" altLang="en-US" sz="2200" dirty="0">
                <a:latin typeface="Batang" panose="02030600000101010101" pitchFamily="18" charset="-127"/>
                <a:ea typeface="Batang" panose="02030600000101010101" pitchFamily="18" charset="-127"/>
              </a:rPr>
              <a:t>저기 널 닮은 </a:t>
            </a:r>
            <a:r>
              <a:rPr lang="en-US" altLang="ko-KR" sz="2200" dirty="0" smtClean="0">
                <a:latin typeface="Batang" panose="02030600000101010101" pitchFamily="18" charset="-127"/>
                <a:ea typeface="Batang" panose="02030600000101010101" pitchFamily="18" charset="-127"/>
              </a:rPr>
              <a:t>(7)</a:t>
            </a:r>
          </a:p>
          <a:p>
            <a:r>
              <a:rPr lang="ko-KR" altLang="en-US" sz="2200" dirty="0" smtClean="0">
                <a:latin typeface="Batang" panose="02030600000101010101" pitchFamily="18" charset="-127"/>
                <a:ea typeface="Batang" panose="02030600000101010101" pitchFamily="18" charset="-127"/>
              </a:rPr>
              <a:t>기억은 계절따라 흩어져 가겠지</a:t>
            </a:r>
          </a:p>
          <a:p>
            <a:r>
              <a:rPr lang="en-US" altLang="ko-KR" sz="2200" dirty="0" smtClean="0">
                <a:latin typeface="Batang" panose="02030600000101010101" pitchFamily="18" charset="-127"/>
                <a:ea typeface="Batang" panose="02030600000101010101" pitchFamily="18" charset="-127"/>
              </a:rPr>
              <a:t>(8)</a:t>
            </a:r>
            <a:r>
              <a:rPr lang="ko-KR" altLang="en-US" sz="2200" dirty="0" smtClean="0">
                <a:latin typeface="Batang" panose="02030600000101010101" pitchFamily="18" charset="-127"/>
                <a:ea typeface="Batang" panose="02030600000101010101" pitchFamily="18" charset="-127"/>
              </a:rPr>
              <a:t>                 사람</a:t>
            </a:r>
            <a:endParaRPr lang="ko-KR" altLang="en-US" sz="2200" dirty="0">
              <a:latin typeface="Batang" panose="02030600000101010101" pitchFamily="18" charset="-127"/>
              <a:ea typeface="Batang" panose="02030600000101010101" pitchFamily="18" charset="-127"/>
            </a:endParaRPr>
          </a:p>
          <a:p>
            <a:r>
              <a:rPr lang="ko-KR" altLang="en-US" sz="2200" dirty="0">
                <a:latin typeface="Batang" panose="02030600000101010101" pitchFamily="18" charset="-127"/>
                <a:ea typeface="Batang" panose="02030600000101010101" pitchFamily="18" charset="-127"/>
              </a:rPr>
              <a:t>빈 가슴 애태우며 난 기다리겠지</a:t>
            </a:r>
          </a:p>
          <a:p>
            <a:r>
              <a:rPr lang="ko-KR" altLang="en-US" sz="2200" dirty="0">
                <a:latin typeface="Batang" panose="02030600000101010101" pitchFamily="18" charset="-127"/>
                <a:ea typeface="Batang" panose="02030600000101010101" pitchFamily="18" charset="-127"/>
              </a:rPr>
              <a:t>어설픈 내 사랑은</a:t>
            </a:r>
          </a:p>
          <a:p>
            <a:r>
              <a:rPr lang="ko-KR" altLang="en-US" sz="2200" dirty="0">
                <a:latin typeface="Batang" panose="02030600000101010101" pitchFamily="18" charset="-127"/>
                <a:ea typeface="Batang" panose="02030600000101010101" pitchFamily="18" charset="-127"/>
              </a:rPr>
              <a:t>못되게 눈돌리며 외면한</a:t>
            </a:r>
          </a:p>
          <a:p>
            <a:r>
              <a:rPr lang="ko-KR" altLang="en-US" sz="2200" dirty="0">
                <a:latin typeface="Batang" panose="02030600000101010101" pitchFamily="18" charset="-127"/>
                <a:ea typeface="Batang" panose="02030600000101010101" pitchFamily="18" charset="-127"/>
              </a:rPr>
              <a:t>니 모습 모른척 할래</a:t>
            </a:r>
          </a:p>
          <a:p>
            <a:r>
              <a:rPr lang="ko-KR" altLang="en-US" sz="2200" dirty="0">
                <a:latin typeface="Batang" panose="02030600000101010101" pitchFamily="18" charset="-127"/>
                <a:ea typeface="Batang" panose="02030600000101010101" pitchFamily="18" charset="-127"/>
              </a:rPr>
              <a:t>한번쯤은 날 뒤돌아보며</a:t>
            </a:r>
            <a:endParaRPr lang="en-US" sz="22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9906000" y="2193290"/>
            <a:ext cx="4675505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200" dirty="0">
                <a:latin typeface="Batang" panose="02030600000101010101" pitchFamily="18" charset="-127"/>
                <a:ea typeface="Batang" panose="02030600000101010101" pitchFamily="18" charset="-127"/>
              </a:rPr>
              <a:t>아파했다 믿을래</a:t>
            </a:r>
          </a:p>
          <a:p>
            <a:r>
              <a:rPr lang="ko-KR" altLang="en-US" sz="2200" dirty="0">
                <a:latin typeface="Batang" panose="02030600000101010101" pitchFamily="18" charset="-127"/>
                <a:ea typeface="Batang" panose="02030600000101010101" pitchFamily="18" charset="-127"/>
              </a:rPr>
              <a:t>바보인가봐 한마디 못하는</a:t>
            </a:r>
          </a:p>
          <a:p>
            <a:r>
              <a:rPr lang="ko-KR" altLang="en-US" sz="2200" dirty="0">
                <a:latin typeface="Batang" panose="02030600000101010101" pitchFamily="18" charset="-127"/>
                <a:ea typeface="Batang" panose="02030600000101010101" pitchFamily="18" charset="-127"/>
              </a:rPr>
              <a:t>잘 지내냐는 그 쉬운 인사도</a:t>
            </a:r>
          </a:p>
          <a:p>
            <a:r>
              <a:rPr lang="en-US" altLang="ko-KR" sz="2200" dirty="0" smtClean="0">
                <a:latin typeface="Batang" panose="02030600000101010101" pitchFamily="18" charset="-127"/>
                <a:ea typeface="Batang" panose="02030600000101010101" pitchFamily="18" charset="-127"/>
              </a:rPr>
              <a:t>(9)</a:t>
            </a:r>
            <a:r>
              <a:rPr lang="ko-KR" altLang="en-US" sz="2200" dirty="0" smtClean="0">
                <a:latin typeface="Batang" panose="02030600000101010101" pitchFamily="18" charset="-127"/>
                <a:ea typeface="Batang" panose="02030600000101010101" pitchFamily="18" charset="-127"/>
              </a:rPr>
              <a:t>                    여전한 </a:t>
            </a:r>
            <a:r>
              <a:rPr lang="ko-KR" altLang="en-US" sz="2200" dirty="0">
                <a:latin typeface="Batang" panose="02030600000101010101" pitchFamily="18" charset="-127"/>
                <a:ea typeface="Batang" panose="02030600000101010101" pitchFamily="18" charset="-127"/>
              </a:rPr>
              <a:t>미소는</a:t>
            </a:r>
          </a:p>
          <a:p>
            <a:r>
              <a:rPr lang="ko-KR" altLang="en-US" sz="2200" dirty="0">
                <a:latin typeface="Batang" panose="02030600000101010101" pitchFamily="18" charset="-127"/>
                <a:ea typeface="Batang" panose="02030600000101010101" pitchFamily="18" charset="-127"/>
              </a:rPr>
              <a:t>자꾸만 날 작아지게 만들어</a:t>
            </a:r>
          </a:p>
          <a:p>
            <a:r>
              <a:rPr lang="ko-KR" altLang="en-US" sz="2200" dirty="0">
                <a:latin typeface="Batang" panose="02030600000101010101" pitchFamily="18" charset="-127"/>
                <a:ea typeface="Batang" panose="02030600000101010101" pitchFamily="18" charset="-127"/>
              </a:rPr>
              <a:t>멀어지는 니 모습처럼</a:t>
            </a:r>
          </a:p>
          <a:p>
            <a:r>
              <a:rPr lang="ko-KR" altLang="en-US" sz="2200" dirty="0">
                <a:latin typeface="Batang" panose="02030600000101010101" pitchFamily="18" charset="-127"/>
                <a:ea typeface="Batang" panose="02030600000101010101" pitchFamily="18" charset="-127"/>
              </a:rPr>
              <a:t>언젠가 다른 사람 만나게 되겠지</a:t>
            </a:r>
          </a:p>
          <a:p>
            <a:r>
              <a:rPr lang="ko-KR" altLang="en-US" sz="2200" dirty="0">
                <a:latin typeface="Batang" panose="02030600000101010101" pitchFamily="18" charset="-127"/>
                <a:ea typeface="Batang" panose="02030600000101010101" pitchFamily="18" charset="-127"/>
              </a:rPr>
              <a:t>널 닮은 </a:t>
            </a:r>
            <a:r>
              <a:rPr lang="en-US" altLang="ko-KR" sz="2200" dirty="0" smtClean="0">
                <a:latin typeface="Batang" panose="02030600000101010101" pitchFamily="18" charset="-127"/>
                <a:ea typeface="Batang" panose="02030600000101010101" pitchFamily="18" charset="-127"/>
              </a:rPr>
              <a:t>(10)</a:t>
            </a:r>
          </a:p>
          <a:p>
            <a:r>
              <a:rPr lang="ko-KR" altLang="en-US" sz="2200" dirty="0" smtClean="0">
                <a:latin typeface="Batang" panose="02030600000101010101" pitchFamily="18" charset="-127"/>
                <a:ea typeface="Batang" panose="02030600000101010101" pitchFamily="18" charset="-127"/>
              </a:rPr>
              <a:t>하지만 </a:t>
            </a:r>
            <a:r>
              <a:rPr lang="ko-KR" altLang="en-US" sz="2200" dirty="0">
                <a:latin typeface="Batang" panose="02030600000101010101" pitchFamily="18" charset="-127"/>
                <a:ea typeface="Batang" panose="02030600000101010101" pitchFamily="18" charset="-127"/>
              </a:rPr>
              <a:t>그 사람은 니가 아니라서</a:t>
            </a:r>
          </a:p>
          <a:p>
            <a:r>
              <a:rPr lang="ko-KR" altLang="en-US" sz="2200" dirty="0">
                <a:latin typeface="Batang" panose="02030600000101010101" pitchFamily="18" charset="-127"/>
                <a:ea typeface="Batang" panose="02030600000101010101" pitchFamily="18" charset="-127"/>
              </a:rPr>
              <a:t>왠지 슬플것 같아 잊을 수 없는 사람</a:t>
            </a:r>
            <a:endParaRPr lang="en-US" sz="22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019536" y="2540913"/>
            <a:ext cx="1571264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200" b="1" dirty="0">
                <a:solidFill>
                  <a:srgbClr val="FF0000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차갑기만한</a:t>
            </a:r>
            <a:endParaRPr lang="en-US" sz="2200" b="1" dirty="0">
              <a:solidFill>
                <a:srgbClr val="FF0000"/>
              </a:solidFill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2203406" y="3531513"/>
            <a:ext cx="1941557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200" b="1" dirty="0">
                <a:solidFill>
                  <a:srgbClr val="FF0000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잊을수 없나봐</a:t>
            </a:r>
          </a:p>
        </p:txBody>
      </p:sp>
      <p:sp>
        <p:nvSpPr>
          <p:cNvPr id="22" name="Rectangle 21"/>
          <p:cNvSpPr/>
          <p:nvPr/>
        </p:nvSpPr>
        <p:spPr>
          <a:xfrm>
            <a:off x="1009693" y="4192369"/>
            <a:ext cx="1571264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200" b="1" dirty="0">
                <a:solidFill>
                  <a:srgbClr val="FF0000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후회하나봐</a:t>
            </a:r>
          </a:p>
        </p:txBody>
      </p:sp>
      <p:sp>
        <p:nvSpPr>
          <p:cNvPr id="23" name="Rectangle 22"/>
          <p:cNvSpPr/>
          <p:nvPr/>
        </p:nvSpPr>
        <p:spPr>
          <a:xfrm>
            <a:off x="2438400" y="4876800"/>
            <a:ext cx="1293944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200" b="1" dirty="0">
                <a:solidFill>
                  <a:srgbClr val="FF0000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뒷모습에</a:t>
            </a:r>
          </a:p>
        </p:txBody>
      </p:sp>
      <p:sp>
        <p:nvSpPr>
          <p:cNvPr id="24" name="Rectangle 23"/>
          <p:cNvSpPr/>
          <p:nvPr/>
        </p:nvSpPr>
        <p:spPr>
          <a:xfrm>
            <a:off x="1066800" y="5562600"/>
            <a:ext cx="1571264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200" b="1" dirty="0">
                <a:solidFill>
                  <a:srgbClr val="FF0000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차갑기만한</a:t>
            </a:r>
          </a:p>
        </p:txBody>
      </p:sp>
      <p:sp>
        <p:nvSpPr>
          <p:cNvPr id="25" name="Rectangle 24"/>
          <p:cNvSpPr/>
          <p:nvPr/>
        </p:nvSpPr>
        <p:spPr>
          <a:xfrm>
            <a:off x="5943600" y="2845713"/>
            <a:ext cx="1571264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200" b="1" dirty="0">
                <a:solidFill>
                  <a:srgbClr val="FF0000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후회하나봐</a:t>
            </a:r>
          </a:p>
        </p:txBody>
      </p:sp>
      <p:sp>
        <p:nvSpPr>
          <p:cNvPr id="26" name="Rectangle 25"/>
          <p:cNvSpPr/>
          <p:nvPr/>
        </p:nvSpPr>
        <p:spPr>
          <a:xfrm>
            <a:off x="7545256" y="3531513"/>
            <a:ext cx="1293944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200" b="1" dirty="0">
                <a:solidFill>
                  <a:srgbClr val="FF0000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뒷모습에</a:t>
            </a:r>
          </a:p>
        </p:txBody>
      </p:sp>
      <p:sp>
        <p:nvSpPr>
          <p:cNvPr id="27" name="Rectangle 26"/>
          <p:cNvSpPr/>
          <p:nvPr/>
        </p:nvSpPr>
        <p:spPr>
          <a:xfrm>
            <a:off x="5973992" y="4217313"/>
            <a:ext cx="1571264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200" b="1" dirty="0">
                <a:solidFill>
                  <a:srgbClr val="FF0000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차갑기만한</a:t>
            </a:r>
          </a:p>
        </p:txBody>
      </p:sp>
      <p:sp>
        <p:nvSpPr>
          <p:cNvPr id="28" name="Rectangle 27"/>
          <p:cNvSpPr/>
          <p:nvPr/>
        </p:nvSpPr>
        <p:spPr>
          <a:xfrm>
            <a:off x="10488930" y="3150513"/>
            <a:ext cx="1571264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200" b="1" dirty="0">
                <a:solidFill>
                  <a:srgbClr val="FF0000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행복한가봐</a:t>
            </a:r>
          </a:p>
        </p:txBody>
      </p:sp>
      <p:sp>
        <p:nvSpPr>
          <p:cNvPr id="29" name="Rectangle 28"/>
          <p:cNvSpPr/>
          <p:nvPr/>
        </p:nvSpPr>
        <p:spPr>
          <a:xfrm>
            <a:off x="11582322" y="4532085"/>
            <a:ext cx="1386918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200" b="1" dirty="0">
                <a:solidFill>
                  <a:srgbClr val="FF0000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미소 짓는</a:t>
            </a:r>
          </a:p>
        </p:txBody>
      </p:sp>
      <p:cxnSp>
        <p:nvCxnSpPr>
          <p:cNvPr id="15" name="Straight Connector 14"/>
          <p:cNvCxnSpPr/>
          <p:nvPr/>
        </p:nvCxnSpPr>
        <p:spPr>
          <a:xfrm>
            <a:off x="922063" y="2895600"/>
            <a:ext cx="161726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V="1">
            <a:off x="2269530" y="3901440"/>
            <a:ext cx="1860510" cy="3078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929612" y="4536783"/>
            <a:ext cx="1860510" cy="3078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V="1">
            <a:off x="2361585" y="5228381"/>
            <a:ext cx="1860510" cy="3078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V="1">
            <a:off x="897676" y="5925029"/>
            <a:ext cx="1860510" cy="3078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V="1">
            <a:off x="5943600" y="3200400"/>
            <a:ext cx="1860510" cy="3078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V="1">
            <a:off x="7530719" y="3867017"/>
            <a:ext cx="1860510" cy="3078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flipV="1">
            <a:off x="5724339" y="4591938"/>
            <a:ext cx="1860510" cy="3078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V="1">
            <a:off x="10363200" y="3516119"/>
            <a:ext cx="1860510" cy="3078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V="1">
            <a:off x="11293455" y="4876800"/>
            <a:ext cx="1860510" cy="3078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2" name="Picture 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84792" y="5750592"/>
            <a:ext cx="1869408" cy="1869408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47905" y="20546"/>
            <a:ext cx="1053715" cy="1053715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 rotWithShape="1">
          <a:blip r:embed="rId6"/>
          <a:srcRect l="23709" t="12712" r="19953" b="9322"/>
          <a:stretch/>
        </p:blipFill>
        <p:spPr>
          <a:xfrm>
            <a:off x="4343400" y="6286500"/>
            <a:ext cx="1143000" cy="1752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28" grpId="0"/>
      <p:bldP spid="2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http://fpt.edu.vn </a:t>
            </a:r>
            <a:endParaRPr lang="en-US"/>
          </a:p>
        </p:txBody>
      </p:sp>
      <p:sp>
        <p:nvSpPr>
          <p:cNvPr id="10243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3E61C1FB-2CE7-4D07-B1C7-07A51303CA63}" type="slidenum">
              <a:rPr lang="en-US" altLang="en-US" smtClean="0"/>
              <a:pPr/>
              <a:t>5</a:t>
            </a:fld>
            <a:endParaRPr lang="en-US" altLang="en-US" smtClean="0"/>
          </a:p>
        </p:txBody>
      </p:sp>
      <p:sp>
        <p:nvSpPr>
          <p:cNvPr id="10" name="Google Shape;561;p51"/>
          <p:cNvSpPr txBox="1"/>
          <p:nvPr/>
        </p:nvSpPr>
        <p:spPr>
          <a:xfrm>
            <a:off x="4876800" y="501650"/>
            <a:ext cx="6753225" cy="963613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spcFirstLastPara="1" lIns="91425" tIns="91425" rIns="91425" bIns="91425"/>
          <a:lstStyle/>
          <a:p>
            <a:pPr algn="ctr">
              <a:lnSpc>
                <a:spcPct val="115000"/>
              </a:lnSpc>
              <a:defRPr/>
            </a:pPr>
            <a:r>
              <a:rPr lang="en" sz="4400" b="1" dirty="0">
                <a:latin typeface="Batang" panose="02030600000101010101" pitchFamily="18" charset="-127"/>
                <a:ea typeface="Batang" panose="02030600000101010101" pitchFamily="18" charset="-127"/>
                <a:cs typeface="Times New Roman"/>
                <a:sym typeface="Times New Roman"/>
              </a:rPr>
              <a:t>2. </a:t>
            </a:r>
            <a:r>
              <a:rPr lang="en" sz="5400" b="1" dirty="0">
                <a:latin typeface="Batang" panose="02030600000101010101" pitchFamily="18" charset="-127"/>
                <a:ea typeface="Batang" panose="02030600000101010101" pitchFamily="18" charset="-127"/>
                <a:cs typeface="Times New Roman"/>
                <a:sym typeface="Times New Roman"/>
              </a:rPr>
              <a:t>수업 목</a:t>
            </a:r>
            <a:r>
              <a:rPr lang="ko-KR" altLang="en-US" sz="5400" b="1" dirty="0">
                <a:latin typeface="Batang" panose="02030600000101010101" pitchFamily="18" charset="-127"/>
                <a:ea typeface="Batang" panose="02030600000101010101" pitchFamily="18" charset="-127"/>
                <a:cs typeface="Times New Roman"/>
                <a:sym typeface="Times New Roman"/>
              </a:rPr>
              <a:t>표</a:t>
            </a:r>
            <a:endParaRPr sz="3200" dirty="0">
              <a:latin typeface="Batang" panose="02030600000101010101" pitchFamily="18" charset="-127"/>
              <a:ea typeface="Batang" panose="02030600000101010101" pitchFamily="18" charset="-127"/>
              <a:cs typeface="Times New Roman"/>
              <a:sym typeface="Times New Roman"/>
            </a:endParaRPr>
          </a:p>
        </p:txBody>
      </p:sp>
      <p:grpSp>
        <p:nvGrpSpPr>
          <p:cNvPr id="10245" name="Group 7"/>
          <p:cNvGrpSpPr>
            <a:grpSpLocks/>
          </p:cNvGrpSpPr>
          <p:nvPr/>
        </p:nvGrpSpPr>
        <p:grpSpPr bwMode="auto">
          <a:xfrm>
            <a:off x="806450" y="3505200"/>
            <a:ext cx="6584950" cy="3951288"/>
            <a:chOff x="395536" y="2500500"/>
            <a:chExt cx="6584161" cy="3951256"/>
          </a:xfrm>
        </p:grpSpPr>
        <p:grpSp>
          <p:nvGrpSpPr>
            <p:cNvPr id="10249" name="组合 3"/>
            <p:cNvGrpSpPr>
              <a:grpSpLocks/>
            </p:cNvGrpSpPr>
            <p:nvPr/>
          </p:nvGrpSpPr>
          <p:grpSpPr bwMode="auto">
            <a:xfrm>
              <a:off x="3309861" y="4391598"/>
              <a:ext cx="1789330" cy="1789330"/>
              <a:chOff x="2630999" y="1403995"/>
              <a:chExt cx="3060001" cy="3060004"/>
            </a:xfrm>
          </p:grpSpPr>
          <p:sp>
            <p:nvSpPr>
              <p:cNvPr id="33" name="空心弧 4"/>
              <p:cNvSpPr/>
              <p:nvPr/>
            </p:nvSpPr>
            <p:spPr>
              <a:xfrm rot="13511883">
                <a:off x="2630787" y="1403482"/>
                <a:ext cx="3059607" cy="3059264"/>
              </a:xfrm>
              <a:prstGeom prst="blockArc">
                <a:avLst>
                  <a:gd name="adj1" fmla="val 2760184"/>
                  <a:gd name="adj2" fmla="val 20876877"/>
                  <a:gd name="adj3" fmla="val 4711"/>
                </a:avLst>
              </a:prstGeom>
              <a:solidFill>
                <a:srgbClr val="FEA757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defTabSz="914400"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800" kern="0">
                  <a:solidFill>
                    <a:prstClr val="black"/>
                  </a:solidFill>
                  <a:latin typeface="Batang" panose="02030600000101010101" pitchFamily="18" charset="-127"/>
                  <a:ea typeface="Batang" panose="02030600000101010101" pitchFamily="18" charset="-127"/>
                </a:endParaRPr>
              </a:p>
            </p:txBody>
          </p:sp>
          <p:sp>
            <p:nvSpPr>
              <p:cNvPr id="34" name="空心弧 5"/>
              <p:cNvSpPr/>
              <p:nvPr/>
            </p:nvSpPr>
            <p:spPr>
              <a:xfrm rot="1007543" flipH="1">
                <a:off x="2630958" y="1403311"/>
                <a:ext cx="3059264" cy="3059607"/>
              </a:xfrm>
              <a:prstGeom prst="blockArc">
                <a:avLst>
                  <a:gd name="adj1" fmla="val 17117160"/>
                  <a:gd name="adj2" fmla="val 20628156"/>
                  <a:gd name="adj3" fmla="val 4800"/>
                </a:avLst>
              </a:prstGeom>
              <a:solidFill>
                <a:srgbClr val="EEECE1">
                  <a:lumMod val="50000"/>
                </a:srgb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defTabSz="914400"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800" kern="0">
                  <a:solidFill>
                    <a:prstClr val="black"/>
                  </a:solidFill>
                  <a:latin typeface="Batang" panose="02030600000101010101" pitchFamily="18" charset="-127"/>
                  <a:ea typeface="Batang" panose="02030600000101010101" pitchFamily="18" charset="-127"/>
                </a:endParaRPr>
              </a:p>
            </p:txBody>
          </p:sp>
        </p:grpSp>
        <p:cxnSp>
          <p:nvCxnSpPr>
            <p:cNvPr id="10250" name="直接连接符 18"/>
            <p:cNvCxnSpPr>
              <a:cxnSpLocks noChangeShapeType="1"/>
            </p:cNvCxnSpPr>
            <p:nvPr/>
          </p:nvCxnSpPr>
          <p:spPr bwMode="auto">
            <a:xfrm flipV="1">
              <a:off x="4767668" y="3987030"/>
              <a:ext cx="738129" cy="648583"/>
            </a:xfrm>
            <a:prstGeom prst="line">
              <a:avLst/>
            </a:prstGeom>
            <a:noFill/>
            <a:ln w="28575" algn="ctr">
              <a:solidFill>
                <a:srgbClr val="FEA757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251" name="直接连接符 26"/>
            <p:cNvCxnSpPr>
              <a:cxnSpLocks noChangeShapeType="1"/>
            </p:cNvCxnSpPr>
            <p:nvPr/>
          </p:nvCxnSpPr>
          <p:spPr bwMode="auto">
            <a:xfrm>
              <a:off x="6119995" y="4226390"/>
              <a:ext cx="114436" cy="858794"/>
            </a:xfrm>
            <a:prstGeom prst="line">
              <a:avLst/>
            </a:prstGeom>
            <a:noFill/>
            <a:ln w="28575" algn="ctr">
              <a:solidFill>
                <a:srgbClr val="FEA757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10252" name="组合 32"/>
            <p:cNvGrpSpPr>
              <a:grpSpLocks/>
            </p:cNvGrpSpPr>
            <p:nvPr/>
          </p:nvGrpSpPr>
          <p:grpSpPr bwMode="auto">
            <a:xfrm>
              <a:off x="395536" y="4215129"/>
              <a:ext cx="1438577" cy="1438580"/>
              <a:chOff x="2631000" y="1403995"/>
              <a:chExt cx="3060000" cy="3060005"/>
            </a:xfrm>
          </p:grpSpPr>
          <p:sp>
            <p:nvSpPr>
              <p:cNvPr id="31" name="空心弧 33"/>
              <p:cNvSpPr/>
              <p:nvPr/>
            </p:nvSpPr>
            <p:spPr>
              <a:xfrm rot="13511883">
                <a:off x="2630831" y="1403860"/>
                <a:ext cx="3059331" cy="3058992"/>
              </a:xfrm>
              <a:prstGeom prst="blockArc">
                <a:avLst>
                  <a:gd name="adj1" fmla="val 5682469"/>
                  <a:gd name="adj2" fmla="val 20876877"/>
                  <a:gd name="adj3" fmla="val 4711"/>
                </a:avLst>
              </a:prstGeom>
              <a:solidFill>
                <a:srgbClr val="FEA757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defTabSz="914400"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800" kern="0">
                  <a:solidFill>
                    <a:prstClr val="black"/>
                  </a:solidFill>
                  <a:latin typeface="Batang" panose="02030600000101010101" pitchFamily="18" charset="-127"/>
                  <a:ea typeface="Batang" panose="02030600000101010101" pitchFamily="18" charset="-127"/>
                </a:endParaRPr>
              </a:p>
            </p:txBody>
          </p:sp>
          <p:sp>
            <p:nvSpPr>
              <p:cNvPr id="32" name="空心弧 34"/>
              <p:cNvSpPr/>
              <p:nvPr/>
            </p:nvSpPr>
            <p:spPr>
              <a:xfrm rot="1007543" flipH="1">
                <a:off x="2631000" y="1403691"/>
                <a:ext cx="3058992" cy="3059331"/>
              </a:xfrm>
              <a:prstGeom prst="blockArc">
                <a:avLst>
                  <a:gd name="adj1" fmla="val 14210735"/>
                  <a:gd name="adj2" fmla="val 20628156"/>
                  <a:gd name="adj3" fmla="val 4800"/>
                </a:avLst>
              </a:prstGeom>
              <a:solidFill>
                <a:srgbClr val="EEECE1">
                  <a:lumMod val="50000"/>
                </a:srgb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defTabSz="914400"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800" kern="0">
                  <a:solidFill>
                    <a:prstClr val="black"/>
                  </a:solidFill>
                  <a:latin typeface="Batang" panose="02030600000101010101" pitchFamily="18" charset="-127"/>
                  <a:ea typeface="Batang" panose="02030600000101010101" pitchFamily="18" charset="-127"/>
                </a:endParaRPr>
              </a:p>
            </p:txBody>
          </p:sp>
        </p:grpSp>
        <p:cxnSp>
          <p:nvCxnSpPr>
            <p:cNvPr id="10253" name="直接连接符 36"/>
            <p:cNvCxnSpPr>
              <a:cxnSpLocks noChangeShapeType="1"/>
            </p:cNvCxnSpPr>
            <p:nvPr/>
          </p:nvCxnSpPr>
          <p:spPr bwMode="auto">
            <a:xfrm flipH="1" flipV="1">
              <a:off x="1822749" y="5006504"/>
              <a:ext cx="1484642" cy="289752"/>
            </a:xfrm>
            <a:prstGeom prst="line">
              <a:avLst/>
            </a:prstGeom>
            <a:noFill/>
            <a:ln w="28575" algn="ctr">
              <a:solidFill>
                <a:srgbClr val="FEA757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254" name="直接连接符 40"/>
            <p:cNvCxnSpPr>
              <a:cxnSpLocks noChangeShapeType="1"/>
            </p:cNvCxnSpPr>
            <p:nvPr/>
          </p:nvCxnSpPr>
          <p:spPr bwMode="auto">
            <a:xfrm flipV="1">
              <a:off x="1764490" y="4240814"/>
              <a:ext cx="289362" cy="377092"/>
            </a:xfrm>
            <a:prstGeom prst="line">
              <a:avLst/>
            </a:prstGeom>
            <a:noFill/>
            <a:ln w="28575" algn="ctr">
              <a:solidFill>
                <a:srgbClr val="FEA757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7" name="文本框 22"/>
            <p:cNvSpPr txBox="1"/>
            <p:nvPr/>
          </p:nvSpPr>
          <p:spPr>
            <a:xfrm>
              <a:off x="1933640" y="3391081"/>
              <a:ext cx="1004767" cy="585782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none">
              <a:spAutoFit/>
            </a:bodyPr>
            <a:lstStyle/>
            <a:p>
              <a:pPr defTabSz="914400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3200" dirty="0">
                  <a:latin typeface="Batang" panose="02030600000101010101" pitchFamily="18" charset="-127"/>
                  <a:ea typeface="Batang" panose="02030600000101010101" pitchFamily="18" charset="-127"/>
                </a:rPr>
                <a:t>듣기</a:t>
              </a:r>
              <a:endParaRPr lang="zh-CN" altLang="en-US" sz="3200" dirty="0">
                <a:latin typeface="Batang" panose="02030600000101010101" pitchFamily="18" charset="-127"/>
                <a:ea typeface="Batang" panose="02030600000101010101" pitchFamily="18" charset="-127"/>
              </a:endParaRPr>
            </a:p>
          </p:txBody>
        </p:sp>
        <p:grpSp>
          <p:nvGrpSpPr>
            <p:cNvPr id="10256" name="组合 32"/>
            <p:cNvGrpSpPr>
              <a:grpSpLocks/>
            </p:cNvGrpSpPr>
            <p:nvPr/>
          </p:nvGrpSpPr>
          <p:grpSpPr bwMode="auto">
            <a:xfrm>
              <a:off x="1675440" y="2924944"/>
              <a:ext cx="1454817" cy="1438578"/>
              <a:chOff x="2596456" y="1403995"/>
              <a:chExt cx="3094544" cy="3060000"/>
            </a:xfrm>
          </p:grpSpPr>
          <p:sp>
            <p:nvSpPr>
              <p:cNvPr id="29" name="空心弧 33"/>
              <p:cNvSpPr/>
              <p:nvPr/>
            </p:nvSpPr>
            <p:spPr>
              <a:xfrm rot="13511883">
                <a:off x="2644118" y="1367466"/>
                <a:ext cx="2964781" cy="3062369"/>
              </a:xfrm>
              <a:prstGeom prst="blockArc">
                <a:avLst>
                  <a:gd name="adj1" fmla="val 5682469"/>
                  <a:gd name="adj2" fmla="val 20876877"/>
                  <a:gd name="adj3" fmla="val 4711"/>
                </a:avLst>
              </a:prstGeom>
              <a:solidFill>
                <a:srgbClr val="FEA757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defTabSz="914400"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800" kern="0">
                  <a:solidFill>
                    <a:prstClr val="black"/>
                  </a:solidFill>
                  <a:latin typeface="Batang" panose="02030600000101010101" pitchFamily="18" charset="-127"/>
                  <a:ea typeface="Batang" panose="02030600000101010101" pitchFamily="18" charset="-127"/>
                </a:endParaRPr>
              </a:p>
            </p:txBody>
          </p:sp>
          <p:sp>
            <p:nvSpPr>
              <p:cNvPr id="30" name="空心弧 34"/>
              <p:cNvSpPr/>
              <p:nvPr/>
            </p:nvSpPr>
            <p:spPr>
              <a:xfrm rot="1007543" flipH="1">
                <a:off x="2629088" y="1402753"/>
                <a:ext cx="3062369" cy="3062706"/>
              </a:xfrm>
              <a:prstGeom prst="blockArc">
                <a:avLst>
                  <a:gd name="adj1" fmla="val 14210735"/>
                  <a:gd name="adj2" fmla="val 20628156"/>
                  <a:gd name="adj3" fmla="val 4800"/>
                </a:avLst>
              </a:prstGeom>
              <a:solidFill>
                <a:srgbClr val="EEECE1">
                  <a:lumMod val="50000"/>
                </a:srgb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defTabSz="914400"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800" kern="0">
                  <a:solidFill>
                    <a:prstClr val="black"/>
                  </a:solidFill>
                  <a:latin typeface="Batang" panose="02030600000101010101" pitchFamily="18" charset="-127"/>
                  <a:ea typeface="Batang" panose="02030600000101010101" pitchFamily="18" charset="-127"/>
                </a:endParaRPr>
              </a:p>
            </p:txBody>
          </p:sp>
        </p:grpSp>
        <p:sp>
          <p:nvSpPr>
            <p:cNvPr id="19" name="文本框 22"/>
            <p:cNvSpPr txBox="1"/>
            <p:nvPr/>
          </p:nvSpPr>
          <p:spPr>
            <a:xfrm>
              <a:off x="433631" y="4716632"/>
              <a:ext cx="1415880" cy="58419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defTabSz="914400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3200" b="1" kern="0" dirty="0">
                  <a:solidFill>
                    <a:srgbClr val="998877"/>
                  </a:solidFill>
                  <a:latin typeface="Batang" panose="02030600000101010101" pitchFamily="18" charset="-127"/>
                  <a:ea typeface="Batang" panose="02030600000101010101" pitchFamily="18" charset="-127"/>
                </a:rPr>
                <a:t>말하기</a:t>
              </a:r>
              <a:endParaRPr lang="zh-CN" altLang="en-US" sz="3200" b="1" kern="0" dirty="0">
                <a:solidFill>
                  <a:srgbClr val="998877"/>
                </a:solidFill>
                <a:latin typeface="Batang" panose="02030600000101010101" pitchFamily="18" charset="-127"/>
                <a:ea typeface="Batang" panose="02030600000101010101" pitchFamily="18" charset="-127"/>
              </a:endParaRPr>
            </a:p>
          </p:txBody>
        </p:sp>
        <p:grpSp>
          <p:nvGrpSpPr>
            <p:cNvPr id="10258" name="组合 32"/>
            <p:cNvGrpSpPr>
              <a:grpSpLocks/>
            </p:cNvGrpSpPr>
            <p:nvPr/>
          </p:nvGrpSpPr>
          <p:grpSpPr bwMode="auto">
            <a:xfrm>
              <a:off x="5220160" y="2500500"/>
              <a:ext cx="1759537" cy="1759538"/>
              <a:chOff x="2324850" y="650968"/>
              <a:chExt cx="3742714" cy="3742716"/>
            </a:xfrm>
          </p:grpSpPr>
          <p:sp>
            <p:nvSpPr>
              <p:cNvPr id="27" name="空心弧 33"/>
              <p:cNvSpPr/>
              <p:nvPr/>
            </p:nvSpPr>
            <p:spPr>
              <a:xfrm rot="13511883">
                <a:off x="2371926" y="612345"/>
                <a:ext cx="3646887" cy="3744392"/>
              </a:xfrm>
              <a:prstGeom prst="blockArc">
                <a:avLst>
                  <a:gd name="adj1" fmla="val 5682469"/>
                  <a:gd name="adj2" fmla="val 20876877"/>
                  <a:gd name="adj3" fmla="val 4711"/>
                </a:avLst>
              </a:prstGeom>
              <a:solidFill>
                <a:srgbClr val="FEA757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defTabSz="914400"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800" kern="0">
                  <a:solidFill>
                    <a:prstClr val="black"/>
                  </a:solidFill>
                  <a:latin typeface="Batang" panose="02030600000101010101" pitchFamily="18" charset="-127"/>
                  <a:ea typeface="Batang" panose="02030600000101010101" pitchFamily="18" charset="-127"/>
                </a:endParaRPr>
              </a:p>
            </p:txBody>
          </p:sp>
          <p:sp>
            <p:nvSpPr>
              <p:cNvPr id="28" name="空心弧 34"/>
              <p:cNvSpPr/>
              <p:nvPr/>
            </p:nvSpPr>
            <p:spPr>
              <a:xfrm rot="1007543" flipH="1">
                <a:off x="2326547" y="650968"/>
                <a:ext cx="3649856" cy="3741435"/>
              </a:xfrm>
              <a:prstGeom prst="blockArc">
                <a:avLst>
                  <a:gd name="adj1" fmla="val 14210735"/>
                  <a:gd name="adj2" fmla="val 20628156"/>
                  <a:gd name="adj3" fmla="val 4800"/>
                </a:avLst>
              </a:prstGeom>
              <a:solidFill>
                <a:srgbClr val="EEECE1">
                  <a:lumMod val="50000"/>
                </a:srgb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defTabSz="914400"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800" kern="0">
                  <a:solidFill>
                    <a:prstClr val="black"/>
                  </a:solidFill>
                  <a:latin typeface="Batang" panose="02030600000101010101" pitchFamily="18" charset="-127"/>
                  <a:ea typeface="Batang" panose="02030600000101010101" pitchFamily="18" charset="-127"/>
                </a:endParaRPr>
              </a:p>
            </p:txBody>
          </p:sp>
        </p:grpSp>
        <p:grpSp>
          <p:nvGrpSpPr>
            <p:cNvPr id="10259" name="组合 32"/>
            <p:cNvGrpSpPr>
              <a:grpSpLocks/>
            </p:cNvGrpSpPr>
            <p:nvPr/>
          </p:nvGrpSpPr>
          <p:grpSpPr bwMode="auto">
            <a:xfrm>
              <a:off x="5292080" y="5013176"/>
              <a:ext cx="1438577" cy="1438580"/>
              <a:chOff x="2631000" y="1403995"/>
              <a:chExt cx="3060000" cy="3060005"/>
            </a:xfrm>
          </p:grpSpPr>
          <p:sp>
            <p:nvSpPr>
              <p:cNvPr id="25" name="空心弧 33"/>
              <p:cNvSpPr/>
              <p:nvPr/>
            </p:nvSpPr>
            <p:spPr>
              <a:xfrm rot="13511883">
                <a:off x="2631484" y="1404839"/>
                <a:ext cx="3059331" cy="3058992"/>
              </a:xfrm>
              <a:prstGeom prst="blockArc">
                <a:avLst>
                  <a:gd name="adj1" fmla="val 5682469"/>
                  <a:gd name="adj2" fmla="val 20876877"/>
                  <a:gd name="adj3" fmla="val 4711"/>
                </a:avLst>
              </a:prstGeom>
              <a:solidFill>
                <a:srgbClr val="FEA757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defTabSz="914400"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800" kern="0">
                  <a:solidFill>
                    <a:prstClr val="black"/>
                  </a:solidFill>
                  <a:latin typeface="Batang" panose="02030600000101010101" pitchFamily="18" charset="-127"/>
                  <a:ea typeface="Batang" panose="02030600000101010101" pitchFamily="18" charset="-127"/>
                </a:endParaRPr>
              </a:p>
            </p:txBody>
          </p:sp>
          <p:sp>
            <p:nvSpPr>
              <p:cNvPr id="26" name="空心弧 34"/>
              <p:cNvSpPr/>
              <p:nvPr/>
            </p:nvSpPr>
            <p:spPr>
              <a:xfrm rot="1007543" flipH="1">
                <a:off x="2631653" y="1404669"/>
                <a:ext cx="3058992" cy="3059331"/>
              </a:xfrm>
              <a:prstGeom prst="blockArc">
                <a:avLst>
                  <a:gd name="adj1" fmla="val 14210735"/>
                  <a:gd name="adj2" fmla="val 20628156"/>
                  <a:gd name="adj3" fmla="val 4800"/>
                </a:avLst>
              </a:prstGeom>
              <a:solidFill>
                <a:srgbClr val="EEECE1">
                  <a:lumMod val="50000"/>
                </a:srgb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defTabSz="914400"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800" kern="0">
                  <a:solidFill>
                    <a:prstClr val="black"/>
                  </a:solidFill>
                  <a:latin typeface="Batang" panose="02030600000101010101" pitchFamily="18" charset="-127"/>
                  <a:ea typeface="Batang" panose="02030600000101010101" pitchFamily="18" charset="-127"/>
                </a:endParaRPr>
              </a:p>
            </p:txBody>
          </p:sp>
        </p:grpSp>
        <p:sp>
          <p:nvSpPr>
            <p:cNvPr id="23" name="文本框 22"/>
            <p:cNvSpPr txBox="1"/>
            <p:nvPr/>
          </p:nvSpPr>
          <p:spPr>
            <a:xfrm>
              <a:off x="5543182" y="5478626"/>
              <a:ext cx="1004767" cy="58419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defTabSz="914400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3200" b="1" kern="0" dirty="0">
                  <a:solidFill>
                    <a:srgbClr val="998877"/>
                  </a:solidFill>
                  <a:latin typeface="Batang" panose="02030600000101010101" pitchFamily="18" charset="-127"/>
                  <a:ea typeface="Batang" panose="02030600000101010101" pitchFamily="18" charset="-127"/>
                </a:rPr>
                <a:t>쓰기</a:t>
              </a:r>
              <a:endParaRPr lang="zh-CN" altLang="en-US" sz="3200" b="1" kern="0" dirty="0">
                <a:solidFill>
                  <a:srgbClr val="998877"/>
                </a:solidFill>
                <a:latin typeface="Batang" panose="02030600000101010101" pitchFamily="18" charset="-127"/>
                <a:ea typeface="Batang" panose="02030600000101010101" pitchFamily="18" charset="-127"/>
              </a:endParaRPr>
            </a:p>
          </p:txBody>
        </p:sp>
        <p:sp>
          <p:nvSpPr>
            <p:cNvPr id="24" name="文本框 22"/>
            <p:cNvSpPr txBox="1"/>
            <p:nvPr/>
          </p:nvSpPr>
          <p:spPr>
            <a:xfrm>
              <a:off x="3528886" y="4792831"/>
              <a:ext cx="1290483" cy="7699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defTabSz="914400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4400" b="1" kern="0" dirty="0">
                  <a:solidFill>
                    <a:srgbClr val="FEA757"/>
                  </a:solidFill>
                  <a:latin typeface="Batang" panose="02030600000101010101" pitchFamily="18" charset="-127"/>
                  <a:ea typeface="Batang" panose="02030600000101010101" pitchFamily="18" charset="-127"/>
                </a:rPr>
                <a:t>쇼핑</a:t>
              </a:r>
              <a:endParaRPr lang="zh-CN" altLang="en-US" sz="4400" b="1" kern="0" dirty="0">
                <a:solidFill>
                  <a:srgbClr val="FEA757"/>
                </a:solidFill>
                <a:latin typeface="Batang" panose="02030600000101010101" pitchFamily="18" charset="-127"/>
                <a:ea typeface="Batang" panose="02030600000101010101" pitchFamily="18" charset="-127"/>
              </a:endParaRPr>
            </a:p>
          </p:txBody>
        </p:sp>
      </p:grpSp>
      <p:sp>
        <p:nvSpPr>
          <p:cNvPr id="10246" name="Content Placeholder 2"/>
          <p:cNvSpPr txBox="1">
            <a:spLocks/>
          </p:cNvSpPr>
          <p:nvPr/>
        </p:nvSpPr>
        <p:spPr bwMode="auto">
          <a:xfrm>
            <a:off x="4478338" y="1916113"/>
            <a:ext cx="82296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 b="1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457200" indent="-407988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914400" indent="-325438"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371600" indent="-325438">
              <a:spcBef>
                <a:spcPct val="20000"/>
              </a:spcBef>
              <a:buFont typeface="Arial" panose="020B0604020202020204" pitchFamily="34" charset="0"/>
              <a:buChar char="–"/>
              <a:defRPr sz="2800" i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1828800" indent="-325438">
              <a:spcBef>
                <a:spcPct val="20000"/>
              </a:spcBef>
              <a:buFont typeface="Arial" panose="020B0604020202020204" pitchFamily="34" charset="0"/>
              <a:buChar char="»"/>
              <a:defRPr sz="2800" i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indent="-325438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i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indent="-325438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i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indent="-325438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i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indent="-325438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i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defTabSz="91440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ko-KR" altLang="en-US" b="0" dirty="0">
                <a:solidFill>
                  <a:srgbClr val="595959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기본 어휘 외움 </a:t>
            </a:r>
            <a:r>
              <a:rPr lang="en-US" altLang="ko-KR" b="0" dirty="0">
                <a:solidFill>
                  <a:srgbClr val="595959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:          </a:t>
            </a:r>
            <a:r>
              <a:rPr lang="en-US" altLang="ko-KR" dirty="0" smtClean="0">
                <a:solidFill>
                  <a:srgbClr val="C0000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20 </a:t>
            </a:r>
            <a:r>
              <a:rPr lang="ko-KR" altLang="en-US" dirty="0" smtClean="0">
                <a:solidFill>
                  <a:srgbClr val="C0000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단어</a:t>
            </a:r>
            <a:r>
              <a:rPr lang="ko-KR" altLang="en-US" b="0" dirty="0" smtClean="0">
                <a:solidFill>
                  <a:srgbClr val="595959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 </a:t>
            </a:r>
            <a:r>
              <a:rPr lang="en-US" altLang="ko-KR" b="0" dirty="0" smtClean="0">
                <a:solidFill>
                  <a:srgbClr val="595959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 </a:t>
            </a:r>
            <a:endParaRPr lang="en-US" altLang="ko-KR" b="0" dirty="0">
              <a:solidFill>
                <a:srgbClr val="595959"/>
              </a:solidFill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pPr defTabSz="91440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ko-KR" altLang="en-US" b="0" dirty="0">
                <a:solidFill>
                  <a:srgbClr val="595959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문법 적용</a:t>
            </a:r>
            <a:r>
              <a:rPr lang="en-US" altLang="ko-KR" b="0" dirty="0">
                <a:solidFill>
                  <a:srgbClr val="595959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:                    </a:t>
            </a:r>
            <a:r>
              <a:rPr lang="en-US" altLang="ko-KR" dirty="0" smtClean="0">
                <a:solidFill>
                  <a:srgbClr val="C0000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4 </a:t>
            </a:r>
            <a:r>
              <a:rPr lang="ko-KR" altLang="en-US" dirty="0">
                <a:solidFill>
                  <a:srgbClr val="C0000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문제 </a:t>
            </a:r>
            <a:endParaRPr lang="en-US" altLang="ko-KR" b="0" dirty="0">
              <a:solidFill>
                <a:srgbClr val="595959"/>
              </a:solidFill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pPr algn="ctr" defTabSz="91440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en-US" altLang="ko-KR" b="0" dirty="0">
              <a:solidFill>
                <a:srgbClr val="595959"/>
              </a:solidFill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36" name="文本框 22"/>
          <p:cNvSpPr txBox="1"/>
          <p:nvPr/>
        </p:nvSpPr>
        <p:spPr>
          <a:xfrm>
            <a:off x="6086475" y="4048125"/>
            <a:ext cx="1004888" cy="584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914400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3200" b="1" kern="0" dirty="0">
                <a:solidFill>
                  <a:srgbClr val="998877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읽기</a:t>
            </a:r>
            <a:endParaRPr lang="zh-CN" altLang="en-US" sz="3200" b="1" kern="0" dirty="0">
              <a:solidFill>
                <a:srgbClr val="998877"/>
              </a:solidFill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3442083253"/>
              </p:ext>
            </p:extLst>
          </p:nvPr>
        </p:nvGraphicFramePr>
        <p:xfrm>
          <a:off x="8354236" y="4257888"/>
          <a:ext cx="5876743" cy="27998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http://fpt.edu.vn </a:t>
            </a:r>
          </a:p>
        </p:txBody>
      </p:sp>
      <p:sp>
        <p:nvSpPr>
          <p:cNvPr id="11267" name="Slide Number Placeholder 5"/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1304925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1304925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1304925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1304925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36D2515E-823D-4280-9307-0588AD3D03C6}" type="slidenum">
              <a:rPr lang="en-US" altLang="en-US" sz="1700" smtClean="0">
                <a:solidFill>
                  <a:srgbClr val="898989"/>
                </a:solidFill>
                <a:latin typeface="Tahoma" panose="020B0604030504040204" pitchFamily="34" charset="0"/>
              </a:rPr>
              <a:pPr/>
              <a:t>6</a:t>
            </a:fld>
            <a:endParaRPr lang="en-US" altLang="en-US" sz="1700" smtClean="0">
              <a:solidFill>
                <a:srgbClr val="898989"/>
              </a:solidFill>
              <a:latin typeface="Tahoma" panose="020B0604030504040204" pitchFamily="34" charset="0"/>
            </a:endParaRPr>
          </a:p>
        </p:txBody>
      </p:sp>
      <p:sp>
        <p:nvSpPr>
          <p:cNvPr id="14" name="Google Shape;574;p52"/>
          <p:cNvSpPr txBox="1"/>
          <p:nvPr/>
        </p:nvSpPr>
        <p:spPr>
          <a:xfrm>
            <a:off x="3733800" y="381000"/>
            <a:ext cx="7848600" cy="762000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91425" tIns="45700" rIns="91425" bIns="45700" anchor="ctr"/>
          <a:lstStyle>
            <a:lvl1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86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58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30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402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914400" eaLnBrk="1" hangingPunct="1">
              <a:buClr>
                <a:srgbClr val="000000"/>
              </a:buClr>
              <a:buSzPts val="4400"/>
              <a:buFont typeface="BatangChe" panose="02030609000101010101" pitchFamily="49" charset="-127"/>
              <a:buNone/>
              <a:defRPr/>
            </a:pPr>
            <a:r>
              <a:rPr lang="en-US" sz="4800" b="1" dirty="0" smtClean="0">
                <a:solidFill>
                  <a:srgbClr val="000000"/>
                </a:solidFill>
                <a:latin typeface="BatangChe" panose="02030609000101010101" pitchFamily="49" charset="-127"/>
                <a:ea typeface="BatangChe" panose="02030609000101010101" pitchFamily="49" charset="-127"/>
                <a:sym typeface="BatangChe" panose="02030609000101010101" pitchFamily="49" charset="-127"/>
              </a:rPr>
              <a:t>3. </a:t>
            </a:r>
            <a:r>
              <a:rPr lang="ko-KR" altLang="en-US" sz="4800" b="1" dirty="0" smtClean="0">
                <a:solidFill>
                  <a:srgbClr val="000000"/>
                </a:solidFill>
                <a:latin typeface="BatangChe" panose="02030609000101010101" pitchFamily="49" charset="-127"/>
                <a:ea typeface="BatangChe" panose="02030609000101010101" pitchFamily="49" charset="-127"/>
                <a:sym typeface="BatangChe" panose="02030609000101010101" pitchFamily="49" charset="-127"/>
              </a:rPr>
              <a:t>듣기</a:t>
            </a:r>
            <a:r>
              <a:rPr lang="en-US" altLang="ko-KR" sz="4800" b="1" dirty="0" smtClean="0">
                <a:solidFill>
                  <a:srgbClr val="000000"/>
                </a:solidFill>
                <a:latin typeface="BatangChe" panose="02030609000101010101" pitchFamily="49" charset="-127"/>
                <a:ea typeface="BatangChe" panose="02030609000101010101" pitchFamily="49" charset="-127"/>
                <a:sym typeface="BatangChe" panose="02030609000101010101" pitchFamily="49" charset="-127"/>
              </a:rPr>
              <a:t>: </a:t>
            </a:r>
            <a:r>
              <a:rPr lang="ko-KR" altLang="en-US" sz="4800" b="1" dirty="0" smtClean="0">
                <a:solidFill>
                  <a:srgbClr val="000000"/>
                </a:solidFill>
                <a:latin typeface="BatangChe" panose="02030609000101010101" pitchFamily="49" charset="-127"/>
                <a:ea typeface="BatangChe" panose="02030609000101010101" pitchFamily="49" charset="-127"/>
                <a:sym typeface="BatangChe" panose="02030609000101010101" pitchFamily="49" charset="-127"/>
              </a:rPr>
              <a:t>알아봅시다</a:t>
            </a:r>
            <a:endParaRPr lang="en-US" sz="4000" b="1" dirty="0" smtClean="0">
              <a:solidFill>
                <a:srgbClr val="000000"/>
              </a:solidFill>
              <a:sym typeface="Arial" panose="020B0604020202020204" pitchFamily="34" charset="0"/>
            </a:endParaRPr>
          </a:p>
        </p:txBody>
      </p:sp>
      <p:sp>
        <p:nvSpPr>
          <p:cNvPr id="10" name="Google Shape;681;p38"/>
          <p:cNvSpPr txBox="1"/>
          <p:nvPr/>
        </p:nvSpPr>
        <p:spPr>
          <a:xfrm>
            <a:off x="1219200" y="1609725"/>
            <a:ext cx="10379075" cy="584200"/>
          </a:xfrm>
          <a:prstGeom prst="rect">
            <a:avLst/>
          </a:prstGeom>
          <a:noFill/>
          <a:ln>
            <a:noFill/>
          </a:ln>
        </p:spPr>
        <p:txBody>
          <a:bodyPr spcFirstLastPara="1" lIns="91425" tIns="45700" rIns="91425" bIns="45700"/>
          <a:lstStyle/>
          <a:p>
            <a:pPr defTabSz="914400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" sz="3200" b="1" kern="0" dirty="0">
                <a:solidFill>
                  <a:srgbClr val="000000"/>
                </a:solidFill>
                <a:latin typeface="Batang" panose="02030600000101010101" pitchFamily="18" charset="-127"/>
                <a:ea typeface="Batang" panose="02030600000101010101" pitchFamily="18" charset="-127"/>
                <a:cs typeface="Times New Roman"/>
                <a:sym typeface="Times New Roman"/>
              </a:rPr>
              <a:t>1) </a:t>
            </a:r>
            <a:r>
              <a:rPr lang="ko-KR" altLang="en-US" sz="3200" b="1" dirty="0">
                <a:latin typeface="Batang" panose="02030600000101010101" pitchFamily="18" charset="-127"/>
                <a:ea typeface="Batang" panose="02030600000101010101" pitchFamily="18" charset="-127"/>
              </a:rPr>
              <a:t>대화를 잘 듣고 내용이 같으면 ○ </a:t>
            </a:r>
            <a:r>
              <a:rPr lang="en-US" altLang="ko-KR" sz="3200" b="1" dirty="0">
                <a:latin typeface="Batang" panose="02030600000101010101" pitchFamily="18" charset="-127"/>
                <a:ea typeface="Batang" panose="02030600000101010101" pitchFamily="18" charset="-127"/>
              </a:rPr>
              <a:t>, </a:t>
            </a:r>
            <a:r>
              <a:rPr lang="ko-KR" altLang="en-US" sz="3200" b="1" dirty="0">
                <a:latin typeface="Batang" panose="02030600000101010101" pitchFamily="18" charset="-127"/>
                <a:ea typeface="Batang" panose="02030600000101010101" pitchFamily="18" charset="-127"/>
              </a:rPr>
              <a:t>다르면</a:t>
            </a:r>
            <a:r>
              <a:rPr lang="en-US" altLang="ko-KR" sz="3200" b="1" dirty="0">
                <a:latin typeface="Batang" panose="02030600000101010101" pitchFamily="18" charset="-127"/>
                <a:ea typeface="Batang" panose="02030600000101010101" pitchFamily="18" charset="-127"/>
              </a:rPr>
              <a:t>×</a:t>
            </a:r>
            <a:r>
              <a:rPr lang="ko-KR" altLang="en-US" sz="3200" b="1" dirty="0">
                <a:latin typeface="Batang" panose="02030600000101010101" pitchFamily="18" charset="-127"/>
                <a:ea typeface="Batang" panose="02030600000101010101" pitchFamily="18" charset="-127"/>
              </a:rPr>
              <a:t>하십시오</a:t>
            </a:r>
            <a:r>
              <a:rPr lang="en-US" altLang="ko-KR" sz="3200" b="1" dirty="0">
                <a:latin typeface="Batang" panose="02030600000101010101" pitchFamily="18" charset="-127"/>
                <a:ea typeface="Batang" panose="02030600000101010101" pitchFamily="18" charset="-127"/>
              </a:rPr>
              <a:t>. </a:t>
            </a:r>
            <a:r>
              <a:rPr lang="ko-KR" altLang="en-US" sz="3200" b="1" dirty="0" smtClean="0">
                <a:latin typeface="Batang" panose="02030600000101010101" pitchFamily="18" charset="-127"/>
                <a:ea typeface="Batang" panose="02030600000101010101" pitchFamily="18" charset="-127"/>
              </a:rPr>
              <a:t> </a:t>
            </a:r>
            <a:r>
              <a:rPr lang="ko-KR" altLang="en-US" sz="3200" b="1" dirty="0">
                <a:latin typeface="Batang" panose="02030600000101010101" pitchFamily="18" charset="-127"/>
                <a:ea typeface="Batang" panose="02030600000101010101" pitchFamily="18" charset="-127"/>
              </a:rPr>
              <a:t/>
            </a:r>
            <a:br>
              <a:rPr lang="ko-KR" altLang="en-US" sz="3200" b="1" dirty="0">
                <a:latin typeface="Batang" panose="02030600000101010101" pitchFamily="18" charset="-127"/>
                <a:ea typeface="Batang" panose="02030600000101010101" pitchFamily="18" charset="-127"/>
              </a:rPr>
            </a:br>
            <a:endParaRPr sz="3200" b="1" i="1" kern="0" dirty="0">
              <a:solidFill>
                <a:srgbClr val="4C4C4C"/>
              </a:solidFill>
              <a:latin typeface="Batang" panose="02030600000101010101" pitchFamily="18" charset="-127"/>
              <a:ea typeface="Batang" panose="02030600000101010101" pitchFamily="18" charset="-127"/>
              <a:cs typeface="Times New Roman"/>
              <a:sym typeface="Times New Roman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295400" y="2895600"/>
            <a:ext cx="1272540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800" dirty="0">
                <a:latin typeface="Batang" panose="02030600000101010101" pitchFamily="18" charset="-127"/>
                <a:ea typeface="Batang" panose="02030600000101010101" pitchFamily="18" charset="-127"/>
              </a:rPr>
              <a:t>(1) </a:t>
            </a:r>
            <a:r>
              <a:rPr lang="ko-KR" altLang="en-US" sz="2800" dirty="0" smtClean="0">
                <a:latin typeface="Batang" panose="02030600000101010101" pitchFamily="18" charset="-127"/>
                <a:ea typeface="Batang" panose="02030600000101010101" pitchFamily="18" charset="-127"/>
              </a:rPr>
              <a:t>여자는 회의중에 남자의 전화를 받았습니다</a:t>
            </a:r>
            <a:r>
              <a:rPr lang="en-US" altLang="ko-KR" sz="2800" dirty="0">
                <a:latin typeface="Batang" panose="02030600000101010101" pitchFamily="18" charset="-127"/>
                <a:ea typeface="Batang" panose="02030600000101010101" pitchFamily="18" charset="-127"/>
              </a:rPr>
              <a:t>.   </a:t>
            </a:r>
            <a:r>
              <a:rPr lang="en-US" altLang="ko-KR" sz="2800" dirty="0" smtClean="0">
                <a:latin typeface="Batang" panose="02030600000101010101" pitchFamily="18" charset="-127"/>
                <a:ea typeface="Batang" panose="02030600000101010101" pitchFamily="18" charset="-127"/>
              </a:rPr>
              <a:t>                 (     </a:t>
            </a:r>
            <a:r>
              <a:rPr lang="en-US" altLang="ko-KR" sz="2800" dirty="0">
                <a:latin typeface="Batang" panose="02030600000101010101" pitchFamily="18" charset="-127"/>
                <a:ea typeface="Batang" panose="02030600000101010101" pitchFamily="18" charset="-127"/>
              </a:rPr>
              <a:t>)</a:t>
            </a:r>
          </a:p>
          <a:p>
            <a:pPr>
              <a:lnSpc>
                <a:spcPct val="200000"/>
              </a:lnSpc>
            </a:pPr>
            <a:r>
              <a:rPr lang="en-US" altLang="ko-KR" sz="2800" dirty="0">
                <a:latin typeface="Batang" panose="02030600000101010101" pitchFamily="18" charset="-127"/>
                <a:ea typeface="Batang" panose="02030600000101010101" pitchFamily="18" charset="-127"/>
              </a:rPr>
              <a:t>(2) </a:t>
            </a:r>
            <a:r>
              <a:rPr lang="ko-KR" altLang="en-US" sz="2800" dirty="0" smtClean="0">
                <a:latin typeface="Batang" panose="02030600000101010101" pitchFamily="18" charset="-127"/>
                <a:ea typeface="Batang" panose="02030600000101010101" pitchFamily="18" charset="-127"/>
              </a:rPr>
              <a:t>여자는 휴대전화를 놓고 와서 전화를 받지 못했습니다</a:t>
            </a:r>
            <a:r>
              <a:rPr lang="en-US" altLang="ko-KR" sz="2800" dirty="0">
                <a:latin typeface="Batang" panose="02030600000101010101" pitchFamily="18" charset="-127"/>
                <a:ea typeface="Batang" panose="02030600000101010101" pitchFamily="18" charset="-127"/>
              </a:rPr>
              <a:t>. </a:t>
            </a:r>
            <a:r>
              <a:rPr lang="en-US" altLang="ko-KR" sz="2800" dirty="0" smtClean="0">
                <a:latin typeface="Batang" panose="02030600000101010101" pitchFamily="18" charset="-127"/>
                <a:ea typeface="Batang" panose="02030600000101010101" pitchFamily="18" charset="-127"/>
              </a:rPr>
              <a:t>     (     )</a:t>
            </a:r>
            <a:endParaRPr lang="en-US" altLang="ko-KR" sz="2800" dirty="0">
              <a:latin typeface="Batang" panose="02030600000101010101" pitchFamily="18" charset="-127"/>
              <a:ea typeface="Batang" panose="02030600000101010101" pitchFamily="18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800" dirty="0">
                <a:latin typeface="Batang" panose="02030600000101010101" pitchFamily="18" charset="-127"/>
                <a:ea typeface="Batang" panose="02030600000101010101" pitchFamily="18" charset="-127"/>
              </a:rPr>
              <a:t>(3) </a:t>
            </a:r>
            <a:r>
              <a:rPr lang="ko-KR" altLang="en-US" sz="2800" dirty="0" smtClean="0">
                <a:latin typeface="Batang" panose="02030600000101010101" pitchFamily="18" charset="-127"/>
                <a:ea typeface="Batang" panose="02030600000101010101" pitchFamily="18" charset="-127"/>
              </a:rPr>
              <a:t>남자는 요리하다가 그릇을 깨뜨렸습니다</a:t>
            </a:r>
            <a:r>
              <a:rPr lang="en-US" altLang="ko-KR" sz="2800" dirty="0">
                <a:latin typeface="Batang" panose="02030600000101010101" pitchFamily="18" charset="-127"/>
                <a:ea typeface="Batang" panose="02030600000101010101" pitchFamily="18" charset="-127"/>
              </a:rPr>
              <a:t>.  </a:t>
            </a:r>
            <a:r>
              <a:rPr lang="en-US" altLang="ko-KR" sz="2800" dirty="0" smtClean="0">
                <a:latin typeface="Batang" panose="02030600000101010101" pitchFamily="18" charset="-127"/>
                <a:ea typeface="Batang" panose="02030600000101010101" pitchFamily="18" charset="-127"/>
              </a:rPr>
              <a:t>                      (     )</a:t>
            </a:r>
            <a:endParaRPr lang="en-US" sz="28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8162" y="5693886"/>
            <a:ext cx="2143125" cy="21431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1096" y="6009401"/>
            <a:ext cx="1512093" cy="151209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20200" y="5693886"/>
            <a:ext cx="1681163" cy="1681163"/>
          </a:xfrm>
          <a:prstGeom prst="rect">
            <a:avLst/>
          </a:prstGeom>
        </p:spPr>
      </p:pic>
      <p:pic>
        <p:nvPicPr>
          <p:cNvPr id="19" name="30 Track 30.wma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2192000" y="1338828"/>
            <a:ext cx="1066800" cy="10668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1307763" y="3210580"/>
            <a:ext cx="8080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rgbClr val="2A20EC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O</a:t>
            </a:r>
            <a:endParaRPr lang="en-US" sz="2800" dirty="0"/>
          </a:p>
        </p:txBody>
      </p:sp>
      <p:sp>
        <p:nvSpPr>
          <p:cNvPr id="20" name="TextBox 19"/>
          <p:cNvSpPr txBox="1"/>
          <p:nvPr/>
        </p:nvSpPr>
        <p:spPr>
          <a:xfrm>
            <a:off x="11383963" y="4048780"/>
            <a:ext cx="8080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rgbClr val="2A20EC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O</a:t>
            </a:r>
            <a:endParaRPr lang="en-US" sz="2800" dirty="0"/>
          </a:p>
        </p:txBody>
      </p:sp>
      <p:sp>
        <p:nvSpPr>
          <p:cNvPr id="21" name="TextBox 20"/>
          <p:cNvSpPr txBox="1"/>
          <p:nvPr/>
        </p:nvSpPr>
        <p:spPr>
          <a:xfrm>
            <a:off x="11383963" y="4886980"/>
            <a:ext cx="8080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rgbClr val="2A20EC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O</a:t>
            </a:r>
            <a:endParaRPr lang="en-US" sz="2800" dirty="0"/>
          </a:p>
        </p:txBody>
      </p:sp>
    </p:spTree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59349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audio>
              <p:cMediaNode vol="8000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  <p:bldLst>
      <p:bldP spid="9" grpId="0"/>
      <p:bldP spid="20" grpId="0"/>
      <p:bldP spid="2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http://fpt.edu.vn </a:t>
            </a:r>
            <a:endParaRPr lang="en-US" dirty="0"/>
          </a:p>
        </p:txBody>
      </p:sp>
      <p:sp>
        <p:nvSpPr>
          <p:cNvPr id="12291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AAC5954A-457A-4719-B3D7-BCA578B38D01}" type="slidenum">
              <a:rPr lang="en-US" altLang="en-US" smtClean="0"/>
              <a:pPr/>
              <a:t>7</a:t>
            </a:fld>
            <a:endParaRPr lang="en-US" altLang="en-US" smtClean="0"/>
          </a:p>
        </p:txBody>
      </p:sp>
      <p:sp>
        <p:nvSpPr>
          <p:cNvPr id="6" name="Google Shape;574;p52"/>
          <p:cNvSpPr txBox="1"/>
          <p:nvPr/>
        </p:nvSpPr>
        <p:spPr>
          <a:xfrm>
            <a:off x="3733800" y="381000"/>
            <a:ext cx="7848600" cy="762000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91425" tIns="45700" rIns="91425" bIns="45700" anchor="ctr"/>
          <a:lstStyle>
            <a:lvl1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86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58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30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402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914400" eaLnBrk="1" hangingPunct="1">
              <a:buClr>
                <a:srgbClr val="000000"/>
              </a:buClr>
              <a:buSzPts val="4400"/>
              <a:buFont typeface="BatangChe" panose="02030609000101010101" pitchFamily="49" charset="-127"/>
              <a:buNone/>
              <a:defRPr/>
            </a:pPr>
            <a:r>
              <a:rPr lang="en-US" sz="4800" b="1" dirty="0" smtClean="0">
                <a:solidFill>
                  <a:srgbClr val="000000"/>
                </a:solidFill>
                <a:latin typeface="BatangChe" panose="02030609000101010101" pitchFamily="49" charset="-127"/>
                <a:ea typeface="BatangChe" panose="02030609000101010101" pitchFamily="49" charset="-127"/>
                <a:sym typeface="BatangChe" panose="02030609000101010101" pitchFamily="49" charset="-127"/>
              </a:rPr>
              <a:t>3. </a:t>
            </a:r>
            <a:r>
              <a:rPr lang="ko-KR" altLang="en-US" sz="4800" b="1" dirty="0" smtClean="0">
                <a:solidFill>
                  <a:srgbClr val="000000"/>
                </a:solidFill>
                <a:latin typeface="BatangChe" panose="02030609000101010101" pitchFamily="49" charset="-127"/>
                <a:ea typeface="BatangChe" panose="02030609000101010101" pitchFamily="49" charset="-127"/>
                <a:sym typeface="BatangChe" panose="02030609000101010101" pitchFamily="49" charset="-127"/>
              </a:rPr>
              <a:t>듣기</a:t>
            </a:r>
            <a:r>
              <a:rPr lang="en-US" altLang="ko-KR" sz="4800" b="1" dirty="0" smtClean="0">
                <a:solidFill>
                  <a:srgbClr val="000000"/>
                </a:solidFill>
                <a:latin typeface="BatangChe" panose="02030609000101010101" pitchFamily="49" charset="-127"/>
                <a:ea typeface="BatangChe" panose="02030609000101010101" pitchFamily="49" charset="-127"/>
                <a:sym typeface="BatangChe" panose="02030609000101010101" pitchFamily="49" charset="-127"/>
              </a:rPr>
              <a:t>: </a:t>
            </a:r>
            <a:r>
              <a:rPr lang="ko-KR" altLang="en-US" sz="4800" b="1" dirty="0" smtClean="0">
                <a:solidFill>
                  <a:srgbClr val="000000"/>
                </a:solidFill>
                <a:latin typeface="BatangChe" panose="02030609000101010101" pitchFamily="49" charset="-127"/>
                <a:ea typeface="BatangChe" panose="02030609000101010101" pitchFamily="49" charset="-127"/>
                <a:sym typeface="BatangChe" panose="02030609000101010101" pitchFamily="49" charset="-127"/>
              </a:rPr>
              <a:t>알아봅시다</a:t>
            </a:r>
            <a:endParaRPr lang="en-US" sz="4000" b="1" dirty="0" smtClean="0">
              <a:solidFill>
                <a:srgbClr val="000000"/>
              </a:solidFill>
              <a:sym typeface="Arial" panose="020B0604020202020204" pitchFamily="34" charset="0"/>
            </a:endParaRPr>
          </a:p>
        </p:txBody>
      </p:sp>
      <p:sp>
        <p:nvSpPr>
          <p:cNvPr id="12293" name="Rectangle 6"/>
          <p:cNvSpPr>
            <a:spLocks noChangeArrowheads="1"/>
          </p:cNvSpPr>
          <p:nvPr/>
        </p:nvSpPr>
        <p:spPr bwMode="auto">
          <a:xfrm>
            <a:off x="762000" y="1658938"/>
            <a:ext cx="394970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3600" b="1">
                <a:latin typeface="바탕" panose="02030600000101010101" pitchFamily="18" charset="-127"/>
                <a:ea typeface="바탕" panose="02030600000101010101" pitchFamily="18" charset="-127"/>
                <a:cs typeface="Times New Roman" panose="02020603050405020304" pitchFamily="18" charset="0"/>
                <a:sym typeface="Times New Roman" panose="02020603050405020304" pitchFamily="18" charset="0"/>
              </a:rPr>
              <a:t>1) </a:t>
            </a:r>
            <a:r>
              <a:rPr lang="ko-KR" altLang="en-US" sz="3600" b="1">
                <a:latin typeface="바탕" panose="02030600000101010101" pitchFamily="18" charset="-127"/>
                <a:ea typeface="바탕" panose="02030600000101010101" pitchFamily="18" charset="-127"/>
                <a:cs typeface="Times New Roman" panose="02020603050405020304" pitchFamily="18" charset="0"/>
                <a:sym typeface="Times New Roman" panose="02020603050405020304" pitchFamily="18" charset="0"/>
              </a:rPr>
              <a:t>듣기 파일 내용</a:t>
            </a:r>
            <a:r>
              <a:rPr lang="en-US" sz="3600" b="1">
                <a:latin typeface="바탕" panose="02030600000101010101" pitchFamily="18" charset="-127"/>
                <a:ea typeface="바탕" panose="02030600000101010101" pitchFamily="18" charset="-127"/>
                <a:cs typeface="Times New Roman" panose="02020603050405020304" pitchFamily="18" charset="0"/>
                <a:sym typeface="Times New Roman" panose="02020603050405020304" pitchFamily="18" charset="0"/>
              </a:rPr>
              <a:t> </a:t>
            </a:r>
            <a:endParaRPr lang="en-US" sz="3200">
              <a:ea typeface="바탕" panose="02030600000101010101" pitchFamily="18" charset="-127"/>
              <a:cs typeface="Times New Roman" panose="02020603050405020304" pitchFamily="18" charset="0"/>
            </a:endParaRPr>
          </a:p>
        </p:txBody>
      </p:sp>
      <p:pic>
        <p:nvPicPr>
          <p:cNvPr id="12294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3298825"/>
            <a:ext cx="2165350" cy="216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30 Track 30.wma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01400" y="1371600"/>
            <a:ext cx="990600" cy="990600"/>
          </a:xfrm>
          <a:prstGeom prst="rect">
            <a:avLst/>
          </a:prstGeom>
        </p:spPr>
      </p:pic>
      <p:sp>
        <p:nvSpPr>
          <p:cNvPr id="11" name="Google Shape;3614;p40"/>
          <p:cNvSpPr txBox="1"/>
          <p:nvPr/>
        </p:nvSpPr>
        <p:spPr>
          <a:xfrm>
            <a:off x="3078162" y="2606040"/>
            <a:ext cx="11018838" cy="43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>
                <a:solidFill>
                  <a:srgbClr val="2A20EC"/>
                </a:solidFill>
                <a:latin typeface="Batang" panose="02030600000101010101" pitchFamily="18" charset="-127"/>
                <a:ea typeface="Batang" panose="02030600000101010101" pitchFamily="18" charset="-127"/>
                <a:cs typeface="Times New Roman"/>
                <a:sym typeface="Times New Roman"/>
              </a:rPr>
              <a:t>(1) </a:t>
            </a:r>
            <a:endParaRPr sz="2800" b="1" dirty="0">
              <a:solidFill>
                <a:srgbClr val="2A20EC"/>
              </a:solidFill>
              <a:latin typeface="Batang" panose="02030600000101010101" pitchFamily="18" charset="-127"/>
              <a:ea typeface="Batang" panose="02030600000101010101" pitchFamily="18" charset="-127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Batang" panose="02030600000101010101" pitchFamily="18" charset="-127"/>
                <a:ea typeface="Batang" panose="02030600000101010101" pitchFamily="18" charset="-127"/>
                <a:cs typeface="Times New Roman"/>
                <a:sym typeface="Times New Roman"/>
              </a:rPr>
              <a:t>여 : 지금 회의 중인데 이따가 다시 전화해 주시겠습니까? </a:t>
            </a:r>
            <a:endParaRPr sz="2800" dirty="0">
              <a:latin typeface="Batang" panose="02030600000101010101" pitchFamily="18" charset="-127"/>
              <a:ea typeface="Batang" panose="02030600000101010101" pitchFamily="18" charset="-127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Batang" panose="02030600000101010101" pitchFamily="18" charset="-127"/>
                <a:ea typeface="Batang" panose="02030600000101010101" pitchFamily="18" charset="-127"/>
                <a:cs typeface="Times New Roman"/>
                <a:sym typeface="Times New Roman"/>
              </a:rPr>
              <a:t>남 : 아, 죄송합니다. 일이 끝난 줄 알았어요. </a:t>
            </a:r>
            <a:endParaRPr sz="2800" dirty="0">
              <a:latin typeface="Batang" panose="02030600000101010101" pitchFamily="18" charset="-127"/>
              <a:ea typeface="Batang" panose="02030600000101010101" pitchFamily="18" charset="-127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>
                <a:solidFill>
                  <a:srgbClr val="2A20EC"/>
                </a:solidFill>
                <a:latin typeface="Batang" panose="02030600000101010101" pitchFamily="18" charset="-127"/>
                <a:ea typeface="Batang" panose="02030600000101010101" pitchFamily="18" charset="-127"/>
                <a:cs typeface="Times New Roman"/>
                <a:sym typeface="Times New Roman"/>
              </a:rPr>
              <a:t>(2) </a:t>
            </a:r>
            <a:endParaRPr sz="2800" b="1" dirty="0">
              <a:solidFill>
                <a:srgbClr val="2A20EC"/>
              </a:solidFill>
              <a:latin typeface="Batang" panose="02030600000101010101" pitchFamily="18" charset="-127"/>
              <a:ea typeface="Batang" panose="02030600000101010101" pitchFamily="18" charset="-127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Batang" panose="02030600000101010101" pitchFamily="18" charset="-127"/>
                <a:ea typeface="Batang" panose="02030600000101010101" pitchFamily="18" charset="-127"/>
                <a:cs typeface="Times New Roman"/>
                <a:sym typeface="Times New Roman"/>
              </a:rPr>
              <a:t>남 : 루이엔 씨, 왜 계속 전화를 안 받았어요? </a:t>
            </a:r>
            <a:endParaRPr sz="2800" dirty="0">
              <a:latin typeface="Batang" panose="02030600000101010101" pitchFamily="18" charset="-127"/>
              <a:ea typeface="Batang" panose="02030600000101010101" pitchFamily="18" charset="-127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Batang" panose="02030600000101010101" pitchFamily="18" charset="-127"/>
                <a:ea typeface="Batang" panose="02030600000101010101" pitchFamily="18" charset="-127"/>
                <a:cs typeface="Times New Roman"/>
                <a:sym typeface="Times New Roman"/>
              </a:rPr>
              <a:t>여 : 미안해요. 휴대전화를 놓고 오는 바람에 전화 를 못 받았어요. </a:t>
            </a:r>
            <a:endParaRPr lang="en" sz="2800" dirty="0" smtClean="0">
              <a:latin typeface="Batang" panose="02030600000101010101" pitchFamily="18" charset="-127"/>
              <a:ea typeface="Batang" panose="02030600000101010101" pitchFamily="18" charset="-127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 smtClean="0">
                <a:solidFill>
                  <a:srgbClr val="2A20EC"/>
                </a:solidFill>
                <a:latin typeface="Batang" panose="02030600000101010101" pitchFamily="18" charset="-127"/>
                <a:ea typeface="Batang" panose="02030600000101010101" pitchFamily="18" charset="-127"/>
                <a:cs typeface="Times New Roman"/>
                <a:sym typeface="Times New Roman"/>
              </a:rPr>
              <a:t>(</a:t>
            </a:r>
            <a:r>
              <a:rPr lang="en" sz="2800" b="1" dirty="0">
                <a:solidFill>
                  <a:srgbClr val="2A20EC"/>
                </a:solidFill>
                <a:latin typeface="Batang" panose="02030600000101010101" pitchFamily="18" charset="-127"/>
                <a:ea typeface="Batang" panose="02030600000101010101" pitchFamily="18" charset="-127"/>
                <a:cs typeface="Times New Roman"/>
                <a:sym typeface="Times New Roman"/>
              </a:rPr>
              <a:t>3) </a:t>
            </a:r>
            <a:endParaRPr sz="2800" b="1" dirty="0">
              <a:solidFill>
                <a:srgbClr val="2A20EC"/>
              </a:solidFill>
              <a:latin typeface="Batang" panose="02030600000101010101" pitchFamily="18" charset="-127"/>
              <a:ea typeface="Batang" panose="02030600000101010101" pitchFamily="18" charset="-127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Batang" panose="02030600000101010101" pitchFamily="18" charset="-127"/>
                <a:ea typeface="Batang" panose="02030600000101010101" pitchFamily="18" charset="-127"/>
                <a:cs typeface="Times New Roman"/>
                <a:sym typeface="Times New Roman"/>
              </a:rPr>
              <a:t>남 : 요리하다가 실수로 그릇을 깨뜨렸어요. </a:t>
            </a:r>
            <a:endParaRPr sz="2800" dirty="0">
              <a:latin typeface="Batang" panose="02030600000101010101" pitchFamily="18" charset="-127"/>
              <a:ea typeface="Batang" panose="02030600000101010101" pitchFamily="18" charset="-127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Batang" panose="02030600000101010101" pitchFamily="18" charset="-127"/>
                <a:ea typeface="Batang" panose="02030600000101010101" pitchFamily="18" charset="-127"/>
                <a:cs typeface="Times New Roman"/>
                <a:sym typeface="Times New Roman"/>
              </a:rPr>
              <a:t>여 : 다치지 않게 조심하도록 하세요. </a:t>
            </a:r>
            <a:endParaRPr sz="2800" dirty="0">
              <a:latin typeface="Batang" panose="02030600000101010101" pitchFamily="18" charset="-127"/>
              <a:ea typeface="Batang" panose="02030600000101010101" pitchFamily="18" charset="-127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349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http://fpt.edu.vn </a:t>
            </a:r>
            <a:endParaRPr lang="en-US"/>
          </a:p>
        </p:txBody>
      </p:sp>
      <p:sp>
        <p:nvSpPr>
          <p:cNvPr id="14339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51A014AC-667F-41B3-A9D0-489A37BFEE8C}" type="slidenum">
              <a:rPr lang="en-US" altLang="en-US" smtClean="0"/>
              <a:pPr/>
              <a:t>8</a:t>
            </a:fld>
            <a:endParaRPr lang="en-US" altLang="en-US" smtClean="0"/>
          </a:p>
        </p:txBody>
      </p:sp>
      <p:sp>
        <p:nvSpPr>
          <p:cNvPr id="6" name="Google Shape;574;p52"/>
          <p:cNvSpPr txBox="1"/>
          <p:nvPr/>
        </p:nvSpPr>
        <p:spPr>
          <a:xfrm>
            <a:off x="3733800" y="381000"/>
            <a:ext cx="7848600" cy="762000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91425" tIns="45700" rIns="91425" bIns="45700" anchor="ctr"/>
          <a:lstStyle>
            <a:lvl1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86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58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30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402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914400" eaLnBrk="1" hangingPunct="1">
              <a:buClr>
                <a:srgbClr val="000000"/>
              </a:buClr>
              <a:buSzPts val="4400"/>
              <a:buFont typeface="BatangChe" panose="02030609000101010101" pitchFamily="49" charset="-127"/>
              <a:buNone/>
              <a:defRPr/>
            </a:pPr>
            <a:r>
              <a:rPr lang="en-US" sz="4800" b="1" dirty="0" smtClean="0">
                <a:solidFill>
                  <a:srgbClr val="000000"/>
                </a:solidFill>
                <a:latin typeface="BatangChe" panose="02030609000101010101" pitchFamily="49" charset="-127"/>
                <a:ea typeface="BatangChe" panose="02030609000101010101" pitchFamily="49" charset="-127"/>
                <a:sym typeface="BatangChe" panose="02030609000101010101" pitchFamily="49" charset="-127"/>
              </a:rPr>
              <a:t>3. </a:t>
            </a:r>
            <a:r>
              <a:rPr lang="ko-KR" altLang="en-US" sz="4800" b="1" dirty="0" smtClean="0">
                <a:solidFill>
                  <a:srgbClr val="000000"/>
                </a:solidFill>
                <a:latin typeface="BatangChe" panose="02030609000101010101" pitchFamily="49" charset="-127"/>
                <a:ea typeface="BatangChe" panose="02030609000101010101" pitchFamily="49" charset="-127"/>
                <a:sym typeface="BatangChe" panose="02030609000101010101" pitchFamily="49" charset="-127"/>
              </a:rPr>
              <a:t>듣기</a:t>
            </a:r>
            <a:r>
              <a:rPr lang="en-US" altLang="ko-KR" sz="4800" b="1" dirty="0" smtClean="0">
                <a:solidFill>
                  <a:srgbClr val="000000"/>
                </a:solidFill>
                <a:latin typeface="BatangChe" panose="02030609000101010101" pitchFamily="49" charset="-127"/>
                <a:ea typeface="BatangChe" panose="02030609000101010101" pitchFamily="49" charset="-127"/>
                <a:sym typeface="BatangChe" panose="02030609000101010101" pitchFamily="49" charset="-127"/>
              </a:rPr>
              <a:t>: </a:t>
            </a:r>
            <a:r>
              <a:rPr lang="ko-KR" altLang="en-US" sz="4800" b="1" dirty="0" smtClean="0">
                <a:solidFill>
                  <a:srgbClr val="000000"/>
                </a:solidFill>
                <a:latin typeface="BatangChe" panose="02030609000101010101" pitchFamily="49" charset="-127"/>
                <a:ea typeface="BatangChe" panose="02030609000101010101" pitchFamily="49" charset="-127"/>
                <a:sym typeface="BatangChe" panose="02030609000101010101" pitchFamily="49" charset="-127"/>
              </a:rPr>
              <a:t>알아봅시다</a:t>
            </a:r>
            <a:endParaRPr lang="en-US" sz="4000" b="1" dirty="0" smtClean="0">
              <a:solidFill>
                <a:srgbClr val="000000"/>
              </a:solidFill>
              <a:sym typeface="Arial" panose="020B0604020202020204" pitchFamily="34" charset="0"/>
            </a:endParaRPr>
          </a:p>
        </p:txBody>
      </p:sp>
      <p:sp>
        <p:nvSpPr>
          <p:cNvPr id="14341" name="Rectangle 1"/>
          <p:cNvSpPr>
            <a:spLocks noChangeArrowheads="1"/>
          </p:cNvSpPr>
          <p:nvPr/>
        </p:nvSpPr>
        <p:spPr bwMode="auto">
          <a:xfrm>
            <a:off x="609600" y="1411069"/>
            <a:ext cx="786305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ko-KR" sz="3600" b="1" dirty="0">
                <a:latin typeface="Batang" panose="02030600000101010101" pitchFamily="18" charset="-127"/>
                <a:ea typeface="Batang" panose="02030600000101010101" pitchFamily="18" charset="-127"/>
                <a:cs typeface="Times New Roman" panose="02020603050405020304" pitchFamily="18" charset="0"/>
                <a:sym typeface="Times New Roman" panose="02020603050405020304" pitchFamily="18" charset="0"/>
              </a:rPr>
              <a:t>2)</a:t>
            </a:r>
            <a:r>
              <a:rPr lang="ko-KR" altLang="en-US" sz="3600" b="1" dirty="0">
                <a:solidFill>
                  <a:srgbClr val="000000"/>
                </a:solidFill>
                <a:latin typeface="Batang" panose="02030600000101010101" pitchFamily="18" charset="-127"/>
                <a:ea typeface="Batang" panose="02030600000101010101" pitchFamily="18" charset="-127"/>
                <a:cs typeface="Times New Roman" panose="02020603050405020304" pitchFamily="18" charset="0"/>
                <a:sym typeface="Times New Roman" panose="02020603050405020304" pitchFamily="18" charset="0"/>
              </a:rPr>
              <a:t> </a:t>
            </a:r>
            <a:r>
              <a:rPr lang="ko-KR" altLang="en-US" sz="3600" b="1" dirty="0">
                <a:latin typeface="Batang" panose="02030600000101010101" pitchFamily="18" charset="-127"/>
                <a:ea typeface="Batang" panose="02030600000101010101" pitchFamily="18" charset="-127"/>
              </a:rPr>
              <a:t>대화를 잘 듣고 질문에 답하십시오</a:t>
            </a:r>
            <a:r>
              <a:rPr lang="en-US" altLang="ko-KR" sz="3600" b="1" dirty="0">
                <a:latin typeface="Batang" panose="02030600000101010101" pitchFamily="18" charset="-127"/>
                <a:ea typeface="Batang" panose="02030600000101010101" pitchFamily="18" charset="-127"/>
              </a:rPr>
              <a:t>.</a:t>
            </a:r>
            <a:endParaRPr lang="ko-KR" altLang="en-US" sz="3600" b="1" i="1" dirty="0">
              <a:solidFill>
                <a:srgbClr val="4C4C4C"/>
              </a:solidFill>
              <a:latin typeface="Batang" panose="02030600000101010101" pitchFamily="18" charset="-127"/>
              <a:ea typeface="Batang" panose="02030600000101010101" pitchFamily="18" charset="-127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295400" y="2087880"/>
            <a:ext cx="11963400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b="1" dirty="0">
                <a:solidFill>
                  <a:srgbClr val="2A20EC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(1) </a:t>
            </a:r>
            <a:r>
              <a:rPr lang="ko-KR" altLang="en-US" sz="2800" b="1" dirty="0" smtClean="0">
                <a:solidFill>
                  <a:srgbClr val="2A20EC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남자의 말을 들은 여자는 앞으로 어떻게 하겠습니까</a:t>
            </a:r>
            <a:r>
              <a:rPr lang="en-US" altLang="ko-KR" sz="2800" b="1" dirty="0">
                <a:solidFill>
                  <a:srgbClr val="2A20EC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en-US" altLang="ko-KR" sz="2800" dirty="0">
                <a:latin typeface="Batang" panose="02030600000101010101" pitchFamily="18" charset="-127"/>
                <a:ea typeface="Batang" panose="02030600000101010101" pitchFamily="18" charset="-127"/>
              </a:rPr>
              <a:t> </a:t>
            </a:r>
            <a:r>
              <a:rPr lang="en-US" altLang="ko-KR" sz="2800" dirty="0" smtClean="0">
                <a:latin typeface="Batang" panose="02030600000101010101" pitchFamily="18" charset="-127"/>
                <a:ea typeface="Batang" panose="02030600000101010101" pitchFamily="18" charset="-127"/>
              </a:rPr>
              <a:t>   ⓐ </a:t>
            </a:r>
            <a:r>
              <a:rPr lang="ko-KR" altLang="en-US" sz="2800" dirty="0" smtClean="0">
                <a:latin typeface="Batang" panose="02030600000101010101" pitchFamily="18" charset="-127"/>
                <a:ea typeface="Batang" panose="02030600000101010101" pitchFamily="18" charset="-127"/>
              </a:rPr>
              <a:t>남자에게 우산을 빌려 주겠습니다</a:t>
            </a:r>
            <a:r>
              <a:rPr lang="en-US" altLang="ko-KR" sz="2800" dirty="0">
                <a:latin typeface="Batang" panose="02030600000101010101" pitchFamily="18" charset="-127"/>
                <a:ea typeface="Batang" panose="0203060000010101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2800" dirty="0">
                <a:latin typeface="Batang" panose="02030600000101010101" pitchFamily="18" charset="-127"/>
                <a:ea typeface="Batang" panose="02030600000101010101" pitchFamily="18" charset="-127"/>
              </a:rPr>
              <a:t> </a:t>
            </a:r>
            <a:r>
              <a:rPr lang="en-US" altLang="ko-KR" sz="2800" dirty="0" smtClean="0">
                <a:latin typeface="Batang" panose="02030600000101010101" pitchFamily="18" charset="-127"/>
                <a:ea typeface="Batang" panose="02030600000101010101" pitchFamily="18" charset="-127"/>
              </a:rPr>
              <a:t>   ⓑ </a:t>
            </a:r>
            <a:r>
              <a:rPr lang="ko-KR" altLang="en-US" sz="2800" dirty="0" smtClean="0">
                <a:latin typeface="Batang" panose="02030600000101010101" pitchFamily="18" charset="-127"/>
                <a:ea typeface="Batang" panose="02030600000101010101" pitchFamily="18" charset="-127"/>
              </a:rPr>
              <a:t>비가 올 때 우산을 가지고 오겠습니다</a:t>
            </a:r>
            <a:r>
              <a:rPr lang="en-US" altLang="ko-KR" sz="2800" dirty="0">
                <a:latin typeface="Batang" panose="02030600000101010101" pitchFamily="18" charset="-127"/>
                <a:ea typeface="Batang" panose="0203060000010101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2800" dirty="0">
                <a:latin typeface="Batang" panose="02030600000101010101" pitchFamily="18" charset="-127"/>
                <a:ea typeface="Batang" panose="02030600000101010101" pitchFamily="18" charset="-127"/>
              </a:rPr>
              <a:t> </a:t>
            </a:r>
            <a:r>
              <a:rPr lang="en-US" altLang="ko-KR" sz="2800" dirty="0" smtClean="0">
                <a:latin typeface="Batang" panose="02030600000101010101" pitchFamily="18" charset="-127"/>
                <a:ea typeface="Batang" panose="02030600000101010101" pitchFamily="18" charset="-127"/>
              </a:rPr>
              <a:t>   ⓒ </a:t>
            </a:r>
            <a:r>
              <a:rPr lang="ko-KR" altLang="en-US" sz="2800" dirty="0" smtClean="0">
                <a:latin typeface="Batang" panose="02030600000101010101" pitchFamily="18" charset="-127"/>
                <a:ea typeface="Batang" panose="02030600000101010101" pitchFamily="18" charset="-127"/>
              </a:rPr>
              <a:t>지하철에서 내리기 전에 물건을 확인하겠습니다</a:t>
            </a:r>
            <a:r>
              <a:rPr lang="en-US" altLang="ko-KR" sz="2800" dirty="0">
                <a:latin typeface="Batang" panose="02030600000101010101" pitchFamily="18" charset="-127"/>
                <a:ea typeface="Batang" panose="0203060000010101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2800" b="1" dirty="0">
                <a:solidFill>
                  <a:srgbClr val="2A20EC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(2) </a:t>
            </a:r>
            <a:r>
              <a:rPr lang="ko-KR" altLang="en-US" sz="2800" b="1" dirty="0" smtClean="0">
                <a:solidFill>
                  <a:srgbClr val="2A20EC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들은 것과 같은 것을 고르십시오</a:t>
            </a:r>
            <a:r>
              <a:rPr lang="en-US" altLang="ko-KR" sz="2800" b="1" dirty="0">
                <a:solidFill>
                  <a:srgbClr val="2A20EC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2800" dirty="0">
                <a:latin typeface="Batang" panose="02030600000101010101" pitchFamily="18" charset="-127"/>
                <a:ea typeface="Batang" panose="02030600000101010101" pitchFamily="18" charset="-127"/>
              </a:rPr>
              <a:t> </a:t>
            </a:r>
            <a:r>
              <a:rPr lang="en-US" altLang="ko-KR" sz="2800" dirty="0" smtClean="0">
                <a:latin typeface="Batang" panose="02030600000101010101" pitchFamily="18" charset="-127"/>
                <a:ea typeface="Batang" panose="02030600000101010101" pitchFamily="18" charset="-127"/>
              </a:rPr>
              <a:t>   ⓐ</a:t>
            </a:r>
            <a:r>
              <a:rPr lang="ko-KR" altLang="en-US" sz="2800" dirty="0" smtClean="0">
                <a:latin typeface="Batang" panose="02030600000101010101" pitchFamily="18" charset="-127"/>
                <a:ea typeface="Batang" panose="02030600000101010101" pitchFamily="18" charset="-127"/>
              </a:rPr>
              <a:t>정우 씨는 여자에게 데이트신청을 할겁니다</a:t>
            </a:r>
            <a:r>
              <a:rPr lang="en-US" altLang="ko-KR" sz="2800" dirty="0">
                <a:latin typeface="Batang" panose="02030600000101010101" pitchFamily="18" charset="-127"/>
                <a:ea typeface="Batang" panose="0203060000010101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2800" dirty="0">
                <a:latin typeface="Batang" panose="02030600000101010101" pitchFamily="18" charset="-127"/>
                <a:ea typeface="Batang" panose="02030600000101010101" pitchFamily="18" charset="-127"/>
              </a:rPr>
              <a:t> </a:t>
            </a:r>
            <a:r>
              <a:rPr lang="en-US" altLang="ko-KR" sz="2800" dirty="0" smtClean="0">
                <a:latin typeface="Batang" panose="02030600000101010101" pitchFamily="18" charset="-127"/>
                <a:ea typeface="Batang" panose="02030600000101010101" pitchFamily="18" charset="-127"/>
              </a:rPr>
              <a:t>   ⓑ</a:t>
            </a:r>
            <a:r>
              <a:rPr lang="ko-KR" altLang="en-US" sz="2800" dirty="0" smtClean="0">
                <a:latin typeface="Batang" panose="02030600000101010101" pitchFamily="18" charset="-127"/>
                <a:ea typeface="Batang" panose="02030600000101010101" pitchFamily="18" charset="-127"/>
              </a:rPr>
              <a:t>정우 씨는 </a:t>
            </a:r>
            <a:r>
              <a:rPr lang="en-US" altLang="ko-KR" sz="2800" dirty="0" smtClean="0">
                <a:latin typeface="Batang" panose="02030600000101010101" pitchFamily="18" charset="-127"/>
                <a:ea typeface="Batang" panose="02030600000101010101" pitchFamily="18" charset="-127"/>
              </a:rPr>
              <a:t>2</a:t>
            </a:r>
            <a:r>
              <a:rPr lang="ko-KR" altLang="en-US" sz="2800" dirty="0" smtClean="0">
                <a:latin typeface="Batang" panose="02030600000101010101" pitchFamily="18" charset="-127"/>
                <a:ea typeface="Batang" panose="02030600000101010101" pitchFamily="18" charset="-127"/>
              </a:rPr>
              <a:t>년동안 사귄 여자친구가 있습니다</a:t>
            </a:r>
            <a:r>
              <a:rPr lang="en-US" altLang="ko-KR" sz="2800" dirty="0">
                <a:latin typeface="Batang" panose="02030600000101010101" pitchFamily="18" charset="-127"/>
                <a:ea typeface="Batang" panose="0203060000010101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2800" dirty="0">
                <a:latin typeface="Batang" panose="02030600000101010101" pitchFamily="18" charset="-127"/>
                <a:ea typeface="Batang" panose="02030600000101010101" pitchFamily="18" charset="-127"/>
              </a:rPr>
              <a:t> </a:t>
            </a:r>
            <a:r>
              <a:rPr lang="en-US" altLang="ko-KR" sz="2800" dirty="0" smtClean="0">
                <a:latin typeface="Batang" panose="02030600000101010101" pitchFamily="18" charset="-127"/>
                <a:ea typeface="Batang" panose="02030600000101010101" pitchFamily="18" charset="-127"/>
              </a:rPr>
              <a:t>   ⓒ </a:t>
            </a:r>
            <a:r>
              <a:rPr lang="ko-KR" altLang="en-US" sz="2800" dirty="0" smtClean="0">
                <a:latin typeface="Batang" panose="02030600000101010101" pitchFamily="18" charset="-127"/>
                <a:ea typeface="Batang" panose="02030600000101010101" pitchFamily="18" charset="-127"/>
              </a:rPr>
              <a:t>여자는 정우씨 에게 여자친구가 있는 줄 알았습니다</a:t>
            </a:r>
            <a:r>
              <a:rPr lang="en-US" altLang="ko-KR" sz="2800" dirty="0">
                <a:latin typeface="Batang" panose="02030600000101010101" pitchFamily="18" charset="-127"/>
                <a:ea typeface="Batang" panose="02030600000101010101" pitchFamily="18" charset="-127"/>
              </a:rPr>
              <a:t>.</a:t>
            </a:r>
            <a:endParaRPr lang="en-US" sz="28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77600" y="2865120"/>
            <a:ext cx="2646362" cy="3548747"/>
          </a:xfrm>
          <a:prstGeom prst="rect">
            <a:avLst/>
          </a:prstGeom>
        </p:spPr>
      </p:pic>
      <p:pic>
        <p:nvPicPr>
          <p:cNvPr id="19" name="31 Track 31.wma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86381" y="1201787"/>
            <a:ext cx="914400" cy="914400"/>
          </a:xfrm>
          <a:prstGeom prst="rect">
            <a:avLst/>
          </a:prstGeom>
        </p:spPr>
      </p:pic>
      <p:pic>
        <p:nvPicPr>
          <p:cNvPr id="20" name="Google Shape;3623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81200" y="4191000"/>
            <a:ext cx="311250" cy="30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3623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81200" y="6135797"/>
            <a:ext cx="311250" cy="30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7" dur="64458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audio>
              <p:cMediaNode vol="80000">
                <p:cTn id="1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http://fpt.edu.vn </a:t>
            </a:r>
            <a:endParaRPr lang="en-US"/>
          </a:p>
        </p:txBody>
      </p:sp>
      <p:sp>
        <p:nvSpPr>
          <p:cNvPr id="15363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979BF4BA-9EBD-49BF-89CD-9575B653AF7F}" type="slidenum">
              <a:rPr lang="en-US" altLang="en-US" smtClean="0"/>
              <a:pPr/>
              <a:t>9</a:t>
            </a:fld>
            <a:endParaRPr lang="en-US" altLang="en-US" smtClean="0"/>
          </a:p>
        </p:txBody>
      </p:sp>
      <p:sp>
        <p:nvSpPr>
          <p:cNvPr id="6" name="Google Shape;574;p52"/>
          <p:cNvSpPr txBox="1"/>
          <p:nvPr/>
        </p:nvSpPr>
        <p:spPr>
          <a:xfrm>
            <a:off x="3733800" y="381000"/>
            <a:ext cx="7848600" cy="762000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91425" tIns="45700" rIns="91425" bIns="45700" anchor="ctr"/>
          <a:lstStyle>
            <a:lvl1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86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58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30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402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914400" eaLnBrk="1" hangingPunct="1">
              <a:buClr>
                <a:srgbClr val="000000"/>
              </a:buClr>
              <a:buSzPts val="4400"/>
              <a:buFont typeface="BatangChe" panose="02030609000101010101" pitchFamily="49" charset="-127"/>
              <a:buNone/>
              <a:defRPr/>
            </a:pPr>
            <a:r>
              <a:rPr lang="en-US" sz="4800" b="1" dirty="0" smtClean="0">
                <a:solidFill>
                  <a:srgbClr val="000000"/>
                </a:solidFill>
                <a:latin typeface="BatangChe" panose="02030609000101010101" pitchFamily="49" charset="-127"/>
                <a:ea typeface="BatangChe" panose="02030609000101010101" pitchFamily="49" charset="-127"/>
                <a:sym typeface="BatangChe" panose="02030609000101010101" pitchFamily="49" charset="-127"/>
              </a:rPr>
              <a:t>3. </a:t>
            </a:r>
            <a:r>
              <a:rPr lang="ko-KR" altLang="en-US" sz="4800" b="1" dirty="0" smtClean="0">
                <a:solidFill>
                  <a:srgbClr val="000000"/>
                </a:solidFill>
                <a:latin typeface="BatangChe" panose="02030609000101010101" pitchFamily="49" charset="-127"/>
                <a:ea typeface="BatangChe" panose="02030609000101010101" pitchFamily="49" charset="-127"/>
                <a:sym typeface="BatangChe" panose="02030609000101010101" pitchFamily="49" charset="-127"/>
              </a:rPr>
              <a:t>듣기</a:t>
            </a:r>
            <a:r>
              <a:rPr lang="en-US" altLang="ko-KR" sz="4800" b="1" dirty="0" smtClean="0">
                <a:solidFill>
                  <a:srgbClr val="000000"/>
                </a:solidFill>
                <a:latin typeface="BatangChe" panose="02030609000101010101" pitchFamily="49" charset="-127"/>
                <a:ea typeface="BatangChe" panose="02030609000101010101" pitchFamily="49" charset="-127"/>
                <a:sym typeface="BatangChe" panose="02030609000101010101" pitchFamily="49" charset="-127"/>
              </a:rPr>
              <a:t>: </a:t>
            </a:r>
            <a:r>
              <a:rPr lang="ko-KR" altLang="en-US" sz="4800" b="1" dirty="0" smtClean="0">
                <a:solidFill>
                  <a:srgbClr val="000000"/>
                </a:solidFill>
                <a:latin typeface="BatangChe" panose="02030609000101010101" pitchFamily="49" charset="-127"/>
                <a:ea typeface="BatangChe" panose="02030609000101010101" pitchFamily="49" charset="-127"/>
                <a:sym typeface="BatangChe" panose="02030609000101010101" pitchFamily="49" charset="-127"/>
              </a:rPr>
              <a:t>알아봅시다</a:t>
            </a:r>
            <a:endParaRPr lang="en-US" sz="4000" b="1" dirty="0" smtClean="0">
              <a:solidFill>
                <a:srgbClr val="000000"/>
              </a:solidFill>
              <a:sym typeface="Arial" panose="020B0604020202020204" pitchFamily="34" charset="0"/>
            </a:endParaRPr>
          </a:p>
        </p:txBody>
      </p:sp>
      <p:sp>
        <p:nvSpPr>
          <p:cNvPr id="15365" name="Google Shape;3603;p39"/>
          <p:cNvSpPr txBox="1">
            <a:spLocks noChangeArrowheads="1"/>
          </p:cNvSpPr>
          <p:nvPr/>
        </p:nvSpPr>
        <p:spPr bwMode="auto">
          <a:xfrm>
            <a:off x="762000" y="1384300"/>
            <a:ext cx="4632325" cy="455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/>
          <a:lstStyle/>
          <a:p>
            <a:r>
              <a:rPr lang="en-US" sz="3600" b="1">
                <a:latin typeface="바탕" panose="02030600000101010101" pitchFamily="18" charset="-127"/>
                <a:ea typeface="바탕" panose="02030600000101010101" pitchFamily="18" charset="-127"/>
                <a:cs typeface="Times New Roman" panose="02020603050405020304" pitchFamily="18" charset="0"/>
                <a:sym typeface="Times New Roman" panose="02020603050405020304" pitchFamily="18" charset="0"/>
              </a:rPr>
              <a:t> 2) </a:t>
            </a:r>
            <a:r>
              <a:rPr lang="ko-KR" altLang="en-US" sz="3600" b="1">
                <a:latin typeface="바탕" panose="02030600000101010101" pitchFamily="18" charset="-127"/>
                <a:ea typeface="바탕" panose="02030600000101010101" pitchFamily="18" charset="-127"/>
                <a:cs typeface="Times New Roman" panose="02020603050405020304" pitchFamily="18" charset="0"/>
                <a:sym typeface="Times New Roman" panose="02020603050405020304" pitchFamily="18" charset="0"/>
              </a:rPr>
              <a:t>듣기 파일 내용</a:t>
            </a:r>
            <a:endParaRPr lang="en-US" sz="3600" b="1" i="1">
              <a:solidFill>
                <a:srgbClr val="4C4C4C"/>
              </a:solidFill>
              <a:latin typeface="바탕" panose="02030600000101010101" pitchFamily="18" charset="-127"/>
              <a:ea typeface="바탕" panose="02030600000101010101" pitchFamily="18" charset="-127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3352800"/>
            <a:ext cx="2057400" cy="2219325"/>
          </a:xfrm>
          <a:prstGeom prst="rect">
            <a:avLst/>
          </a:prstGeom>
        </p:spPr>
      </p:pic>
      <p:pic>
        <p:nvPicPr>
          <p:cNvPr id="9" name="31 Track 31.wma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811000" y="1143000"/>
            <a:ext cx="1219200" cy="1219200"/>
          </a:xfrm>
          <a:prstGeom prst="rect">
            <a:avLst/>
          </a:prstGeom>
        </p:spPr>
      </p:pic>
      <p:sp>
        <p:nvSpPr>
          <p:cNvPr id="10" name="Google Shape;3629;p42"/>
          <p:cNvSpPr txBox="1"/>
          <p:nvPr/>
        </p:nvSpPr>
        <p:spPr>
          <a:xfrm>
            <a:off x="3200400" y="2286000"/>
            <a:ext cx="11021400" cy="45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>
                <a:solidFill>
                  <a:srgbClr val="2A20EC"/>
                </a:solidFill>
                <a:latin typeface="Batang" panose="02030600000101010101" pitchFamily="18" charset="-127"/>
                <a:ea typeface="Batang" panose="02030600000101010101" pitchFamily="18" charset="-127"/>
                <a:cs typeface="Times New Roman"/>
                <a:sym typeface="Times New Roman"/>
              </a:rPr>
              <a:t>(1) </a:t>
            </a:r>
            <a:endParaRPr sz="2800" b="1" dirty="0">
              <a:solidFill>
                <a:srgbClr val="2A20EC"/>
              </a:solidFill>
              <a:latin typeface="Batang" panose="02030600000101010101" pitchFamily="18" charset="-127"/>
              <a:ea typeface="Batang" panose="02030600000101010101" pitchFamily="18" charset="-127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Batang" panose="02030600000101010101" pitchFamily="18" charset="-127"/>
                <a:ea typeface="Batang" panose="02030600000101010101" pitchFamily="18" charset="-127"/>
                <a:cs typeface="Times New Roman"/>
                <a:sym typeface="Times New Roman"/>
              </a:rPr>
              <a:t>남 : 히엔 씨, 비가 오는데 우산을 안 가지고 왔어요? </a:t>
            </a:r>
            <a:endParaRPr sz="2800" dirty="0">
              <a:latin typeface="Batang" panose="02030600000101010101" pitchFamily="18" charset="-127"/>
              <a:ea typeface="Batang" panose="02030600000101010101" pitchFamily="18" charset="-127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Batang" panose="02030600000101010101" pitchFamily="18" charset="-127"/>
                <a:ea typeface="Batang" panose="02030600000101010101" pitchFamily="18" charset="-127"/>
                <a:cs typeface="Times New Roman"/>
                <a:sym typeface="Times New Roman"/>
              </a:rPr>
              <a:t>여 : 가지고 왔는데 지하철에서 우산을 놓고 내렸어요. </a:t>
            </a:r>
            <a:endParaRPr sz="2800" dirty="0">
              <a:latin typeface="Batang" panose="02030600000101010101" pitchFamily="18" charset="-127"/>
              <a:ea typeface="Batang" panose="02030600000101010101" pitchFamily="18" charset="-127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Batang" panose="02030600000101010101" pitchFamily="18" charset="-127"/>
                <a:ea typeface="Batang" panose="02030600000101010101" pitchFamily="18" charset="-127"/>
                <a:cs typeface="Times New Roman"/>
                <a:sym typeface="Times New Roman"/>
              </a:rPr>
              <a:t>남 : 제가 우산이 있으니까 같이 씁시다. 그리고 앞 으로는 버스나 지하철을 내리기 전에 물건을 꼭 확인하도록 하세요.</a:t>
            </a:r>
            <a:endParaRPr sz="2800" dirty="0">
              <a:latin typeface="Batang" panose="02030600000101010101" pitchFamily="18" charset="-127"/>
              <a:ea typeface="Batang" panose="02030600000101010101" pitchFamily="18" charset="-127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Batang" panose="02030600000101010101" pitchFamily="18" charset="-127"/>
                <a:ea typeface="Batang" panose="02030600000101010101" pitchFamily="18" charset="-127"/>
                <a:cs typeface="Times New Roman"/>
                <a:sym typeface="Times New Roman"/>
              </a:rPr>
              <a:t>여 : 네, 그럼 지하철역까지만 같이 가 주세요. </a:t>
            </a:r>
            <a:endParaRPr sz="2800" dirty="0">
              <a:latin typeface="Batang" panose="02030600000101010101" pitchFamily="18" charset="-127"/>
              <a:ea typeface="Batang" panose="02030600000101010101" pitchFamily="18" charset="-127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>
                <a:solidFill>
                  <a:srgbClr val="2A20EC"/>
                </a:solidFill>
                <a:latin typeface="Batang" panose="02030600000101010101" pitchFamily="18" charset="-127"/>
                <a:ea typeface="Batang" panose="02030600000101010101" pitchFamily="18" charset="-127"/>
                <a:cs typeface="Times New Roman"/>
                <a:sym typeface="Times New Roman"/>
              </a:rPr>
              <a:t>(2) </a:t>
            </a:r>
            <a:endParaRPr sz="2800" b="1" dirty="0">
              <a:solidFill>
                <a:srgbClr val="2A20EC"/>
              </a:solidFill>
              <a:latin typeface="Batang" panose="02030600000101010101" pitchFamily="18" charset="-127"/>
              <a:ea typeface="Batang" panose="02030600000101010101" pitchFamily="18" charset="-127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Batang" panose="02030600000101010101" pitchFamily="18" charset="-127"/>
                <a:ea typeface="Batang" panose="02030600000101010101" pitchFamily="18" charset="-127"/>
                <a:cs typeface="Times New Roman"/>
                <a:sym typeface="Times New Roman"/>
              </a:rPr>
              <a:t>여 : 이따가 정우 씨에게 데이트 신청을 할 거예요. 무슨 말을 하면 좋을까요? </a:t>
            </a:r>
            <a:endParaRPr sz="2800" dirty="0">
              <a:latin typeface="Batang" panose="02030600000101010101" pitchFamily="18" charset="-127"/>
              <a:ea typeface="Batang" panose="02030600000101010101" pitchFamily="18" charset="-127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Batang" panose="02030600000101010101" pitchFamily="18" charset="-127"/>
                <a:ea typeface="Batang" panose="02030600000101010101" pitchFamily="18" charset="-127"/>
                <a:cs typeface="Times New Roman"/>
                <a:sym typeface="Times New Roman"/>
              </a:rPr>
              <a:t>남 : 정우 씨요? 정우 씨는 여자 친구가 있어요. </a:t>
            </a:r>
            <a:endParaRPr sz="2800" dirty="0">
              <a:latin typeface="Batang" panose="02030600000101010101" pitchFamily="18" charset="-127"/>
              <a:ea typeface="Batang" panose="02030600000101010101" pitchFamily="18" charset="-127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Batang" panose="02030600000101010101" pitchFamily="18" charset="-127"/>
                <a:ea typeface="Batang" panose="02030600000101010101" pitchFamily="18" charset="-127"/>
                <a:cs typeface="Times New Roman"/>
                <a:sym typeface="Times New Roman"/>
              </a:rPr>
              <a:t>여 : 아, 그래요? 저는 정우 씨한테 여자 친구가 </a:t>
            </a:r>
            <a:r>
              <a:rPr lang="en" sz="2800" dirty="0" smtClean="0">
                <a:latin typeface="Batang" panose="02030600000101010101" pitchFamily="18" charset="-127"/>
                <a:ea typeface="Batang" panose="02030600000101010101" pitchFamily="18" charset="-127"/>
                <a:cs typeface="Times New Roman"/>
                <a:sym typeface="Times New Roman"/>
              </a:rPr>
              <a:t>없는 </a:t>
            </a:r>
            <a:r>
              <a:rPr lang="en" sz="2800" dirty="0">
                <a:latin typeface="Batang" panose="02030600000101010101" pitchFamily="18" charset="-127"/>
                <a:ea typeface="Batang" panose="02030600000101010101" pitchFamily="18" charset="-127"/>
                <a:cs typeface="Times New Roman"/>
                <a:sym typeface="Times New Roman"/>
              </a:rPr>
              <a:t>줄 알았어요. </a:t>
            </a:r>
            <a:endParaRPr sz="2800" dirty="0">
              <a:latin typeface="Batang" panose="02030600000101010101" pitchFamily="18" charset="-127"/>
              <a:ea typeface="Batang" panose="02030600000101010101" pitchFamily="18" charset="-127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Batang" panose="02030600000101010101" pitchFamily="18" charset="-127"/>
                <a:ea typeface="Batang" panose="02030600000101010101" pitchFamily="18" charset="-127"/>
                <a:cs typeface="Times New Roman"/>
                <a:sym typeface="Times New Roman"/>
              </a:rPr>
              <a:t>남 : 정우 씨는 그 여자 친구하고 2년 동안 사귀었어요. </a:t>
            </a:r>
            <a:endParaRPr sz="2800" dirty="0">
              <a:latin typeface="Batang" panose="02030600000101010101" pitchFamily="18" charset="-127"/>
              <a:ea typeface="Batang" panose="02030600000101010101" pitchFamily="18" charset="-127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4458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ustom 1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5955303</TotalTime>
  <Words>1460</Words>
  <Application>Microsoft Office PowerPoint</Application>
  <PresentationFormat>Custom</PresentationFormat>
  <Paragraphs>234</Paragraphs>
  <Slides>19</Slides>
  <Notes>0</Notes>
  <HiddenSlides>0</HiddenSlides>
  <MMClips>10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8" baseType="lpstr">
      <vt:lpstr>바탕</vt:lpstr>
      <vt:lpstr>바탕</vt:lpstr>
      <vt:lpstr>BatangChe</vt:lpstr>
      <vt:lpstr>Arial</vt:lpstr>
      <vt:lpstr>Calibri</vt:lpstr>
      <vt:lpstr>Sriracha</vt:lpstr>
      <vt:lpstr>Tahoma</vt:lpstr>
      <vt:lpstr>Times New Roman</vt:lpstr>
      <vt:lpstr>Office Theme</vt:lpstr>
      <vt:lpstr>제8과: 실수 (듣기)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TOSHIBA</dc:creator>
  <cp:lastModifiedBy>Admin</cp:lastModifiedBy>
  <cp:revision>905</cp:revision>
  <dcterms:created xsi:type="dcterms:W3CDTF">2006-08-16T00:00:00Z</dcterms:created>
  <dcterms:modified xsi:type="dcterms:W3CDTF">2022-04-18T07:42:51Z</dcterms:modified>
</cp:coreProperties>
</file>